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 Jarman" userId="da1f84f5-9d16-41ed-bcc7-ba0dc594aef2" providerId="ADAL" clId="{B5B6D049-EC8E-403D-82E3-5FD19E0D9A8E}"/>
    <pc:docChg chg="undo custSel modSld">
      <pc:chgData name="Dave Jarman" userId="da1f84f5-9d16-41ed-bcc7-ba0dc594aef2" providerId="ADAL" clId="{B5B6D049-EC8E-403D-82E3-5FD19E0D9A8E}" dt="2024-03-04T13:28:09.867" v="486" actId="20577"/>
      <pc:docMkLst>
        <pc:docMk/>
      </pc:docMkLst>
      <pc:sldChg chg="addSp delSp modSp mod">
        <pc:chgData name="Dave Jarman" userId="da1f84f5-9d16-41ed-bcc7-ba0dc594aef2" providerId="ADAL" clId="{B5B6D049-EC8E-403D-82E3-5FD19E0D9A8E}" dt="2024-03-04T13:26:44.387" v="480" actId="20577"/>
        <pc:sldMkLst>
          <pc:docMk/>
          <pc:sldMk cId="130895215" sldId="256"/>
        </pc:sldMkLst>
        <pc:spChg chg="add">
          <ac:chgData name="Dave Jarman" userId="da1f84f5-9d16-41ed-bcc7-ba0dc594aef2" providerId="ADAL" clId="{B5B6D049-EC8E-403D-82E3-5FD19E0D9A8E}" dt="2024-03-04T13:21:48.996" v="415"/>
          <ac:spMkLst>
            <pc:docMk/>
            <pc:sldMk cId="130895215" sldId="256"/>
            <ac:spMk id="2" creationId="{A0CABB51-D5C1-A54D-8664-79730563E5D0}"/>
          </ac:spMkLst>
        </pc:spChg>
        <pc:spChg chg="add del mod">
          <ac:chgData name="Dave Jarman" userId="da1f84f5-9d16-41ed-bcc7-ba0dc594aef2" providerId="ADAL" clId="{B5B6D049-EC8E-403D-82E3-5FD19E0D9A8E}" dt="2024-03-04T13:26:44.387" v="480" actId="20577"/>
          <ac:spMkLst>
            <pc:docMk/>
            <pc:sldMk cId="130895215" sldId="256"/>
            <ac:spMk id="3" creationId="{8DA0EA03-227C-27D2-19D2-182CA199097A}"/>
          </ac:spMkLst>
        </pc:spChg>
        <pc:spChg chg="mod">
          <ac:chgData name="Dave Jarman" userId="da1f84f5-9d16-41ed-bcc7-ba0dc594aef2" providerId="ADAL" clId="{B5B6D049-EC8E-403D-82E3-5FD19E0D9A8E}" dt="2023-07-05T11:50:27.095" v="12" actId="20577"/>
          <ac:spMkLst>
            <pc:docMk/>
            <pc:sldMk cId="130895215" sldId="256"/>
            <ac:spMk id="4" creationId="{89AD0E42-4B40-84B3-9071-49CEF4E799A7}"/>
          </ac:spMkLst>
        </pc:spChg>
        <pc:spChg chg="add">
          <ac:chgData name="Dave Jarman" userId="da1f84f5-9d16-41ed-bcc7-ba0dc594aef2" providerId="ADAL" clId="{B5B6D049-EC8E-403D-82E3-5FD19E0D9A8E}" dt="2024-03-04T13:21:48.996" v="415"/>
          <ac:spMkLst>
            <pc:docMk/>
            <pc:sldMk cId="130895215" sldId="256"/>
            <ac:spMk id="8" creationId="{81FB6B7D-419B-A13E-1FDA-99056BD55135}"/>
          </ac:spMkLst>
        </pc:spChg>
        <pc:spChg chg="add">
          <ac:chgData name="Dave Jarman" userId="da1f84f5-9d16-41ed-bcc7-ba0dc594aef2" providerId="ADAL" clId="{B5B6D049-EC8E-403D-82E3-5FD19E0D9A8E}" dt="2024-03-04T13:21:48.996" v="415"/>
          <ac:spMkLst>
            <pc:docMk/>
            <pc:sldMk cId="130895215" sldId="256"/>
            <ac:spMk id="9" creationId="{2E7273C8-5678-69B0-37D9-8FE4CA9A2959}"/>
          </ac:spMkLst>
        </pc:spChg>
        <pc:spChg chg="add del mod">
          <ac:chgData name="Dave Jarman" userId="da1f84f5-9d16-41ed-bcc7-ba0dc594aef2" providerId="ADAL" clId="{B5B6D049-EC8E-403D-82E3-5FD19E0D9A8E}" dt="2024-03-04T13:25:27.213" v="468" actId="478"/>
          <ac:spMkLst>
            <pc:docMk/>
            <pc:sldMk cId="130895215" sldId="256"/>
            <ac:spMk id="10" creationId="{5A6E2B36-2F9C-9154-604E-74331C49D769}"/>
          </ac:spMkLst>
        </pc:spChg>
        <pc:spChg chg="add mod">
          <ac:chgData name="Dave Jarman" userId="da1f84f5-9d16-41ed-bcc7-ba0dc594aef2" providerId="ADAL" clId="{B5B6D049-EC8E-403D-82E3-5FD19E0D9A8E}" dt="2024-03-04T13:22:41.118" v="423" actId="1076"/>
          <ac:spMkLst>
            <pc:docMk/>
            <pc:sldMk cId="130895215" sldId="256"/>
            <ac:spMk id="11" creationId="{24BF550E-D50B-6E5D-D4F0-A837D46B7E45}"/>
          </ac:spMkLst>
        </pc:spChg>
        <pc:spChg chg="add mod">
          <ac:chgData name="Dave Jarman" userId="da1f84f5-9d16-41ed-bcc7-ba0dc594aef2" providerId="ADAL" clId="{B5B6D049-EC8E-403D-82E3-5FD19E0D9A8E}" dt="2024-03-04T13:22:41.118" v="423" actId="1076"/>
          <ac:spMkLst>
            <pc:docMk/>
            <pc:sldMk cId="130895215" sldId="256"/>
            <ac:spMk id="12" creationId="{814E44C5-01EC-5CC8-2755-49B83773134E}"/>
          </ac:spMkLst>
        </pc:spChg>
        <pc:spChg chg="add mod">
          <ac:chgData name="Dave Jarman" userId="da1f84f5-9d16-41ed-bcc7-ba0dc594aef2" providerId="ADAL" clId="{B5B6D049-EC8E-403D-82E3-5FD19E0D9A8E}" dt="2024-03-04T13:24:52.263" v="461" actId="404"/>
          <ac:spMkLst>
            <pc:docMk/>
            <pc:sldMk cId="130895215" sldId="256"/>
            <ac:spMk id="13" creationId="{E8CEF956-9D55-4627-8DC2-4A69AA3E7069}"/>
          </ac:spMkLst>
        </pc:spChg>
        <pc:spChg chg="add mod">
          <ac:chgData name="Dave Jarman" userId="da1f84f5-9d16-41ed-bcc7-ba0dc594aef2" providerId="ADAL" clId="{B5B6D049-EC8E-403D-82E3-5FD19E0D9A8E}" dt="2024-03-04T13:24:00.368" v="450" actId="404"/>
          <ac:spMkLst>
            <pc:docMk/>
            <pc:sldMk cId="130895215" sldId="256"/>
            <ac:spMk id="14" creationId="{D5BE8576-F592-1F81-2F73-A17872163F2D}"/>
          </ac:spMkLst>
        </pc:spChg>
        <pc:spChg chg="add mod">
          <ac:chgData name="Dave Jarman" userId="da1f84f5-9d16-41ed-bcc7-ba0dc594aef2" providerId="ADAL" clId="{B5B6D049-EC8E-403D-82E3-5FD19E0D9A8E}" dt="2024-03-04T13:24:00.368" v="450" actId="404"/>
          <ac:spMkLst>
            <pc:docMk/>
            <pc:sldMk cId="130895215" sldId="256"/>
            <ac:spMk id="15" creationId="{C8DC9C76-32B4-18D8-7587-C6009583618B}"/>
          </ac:spMkLst>
        </pc:spChg>
        <pc:spChg chg="del">
          <ac:chgData name="Dave Jarman" userId="da1f84f5-9d16-41ed-bcc7-ba0dc594aef2" providerId="ADAL" clId="{B5B6D049-EC8E-403D-82E3-5FD19E0D9A8E}" dt="2023-07-05T11:50:39.542" v="15" actId="478"/>
          <ac:spMkLst>
            <pc:docMk/>
            <pc:sldMk cId="130895215" sldId="256"/>
            <ac:spMk id="23" creationId="{D9DFBCD4-EFED-97FF-9A4F-EC64051FC4D8}"/>
          </ac:spMkLst>
        </pc:spChg>
        <pc:spChg chg="del">
          <ac:chgData name="Dave Jarman" userId="da1f84f5-9d16-41ed-bcc7-ba0dc594aef2" providerId="ADAL" clId="{B5B6D049-EC8E-403D-82E3-5FD19E0D9A8E}" dt="2023-07-05T11:50:37.391" v="14" actId="478"/>
          <ac:spMkLst>
            <pc:docMk/>
            <pc:sldMk cId="130895215" sldId="256"/>
            <ac:spMk id="24" creationId="{9E8DFD70-CDE1-D83D-7CC2-E68D516086AA}"/>
          </ac:spMkLst>
        </pc:spChg>
        <pc:spChg chg="del">
          <ac:chgData name="Dave Jarman" userId="da1f84f5-9d16-41ed-bcc7-ba0dc594aef2" providerId="ADAL" clId="{B5B6D049-EC8E-403D-82E3-5FD19E0D9A8E}" dt="2023-07-05T11:50:41.294" v="17" actId="478"/>
          <ac:spMkLst>
            <pc:docMk/>
            <pc:sldMk cId="130895215" sldId="256"/>
            <ac:spMk id="26" creationId="{9F4C1E3B-4CDE-164E-5FE8-30D5A8ABCD92}"/>
          </ac:spMkLst>
        </pc:spChg>
        <pc:spChg chg="del">
          <ac:chgData name="Dave Jarman" userId="da1f84f5-9d16-41ed-bcc7-ba0dc594aef2" providerId="ADAL" clId="{B5B6D049-EC8E-403D-82E3-5FD19E0D9A8E}" dt="2023-07-05T11:50:46.655" v="20" actId="478"/>
          <ac:spMkLst>
            <pc:docMk/>
            <pc:sldMk cId="130895215" sldId="256"/>
            <ac:spMk id="27" creationId="{EA81182E-32E2-E710-E246-B4CF21A2E03E}"/>
          </ac:spMkLst>
        </pc:spChg>
        <pc:spChg chg="del">
          <ac:chgData name="Dave Jarman" userId="da1f84f5-9d16-41ed-bcc7-ba0dc594aef2" providerId="ADAL" clId="{B5B6D049-EC8E-403D-82E3-5FD19E0D9A8E}" dt="2023-07-05T11:50:48.311" v="21" actId="478"/>
          <ac:spMkLst>
            <pc:docMk/>
            <pc:sldMk cId="130895215" sldId="256"/>
            <ac:spMk id="29" creationId="{58641D5B-9CA2-BB72-B073-0E4662FD13D4}"/>
          </ac:spMkLst>
        </pc:spChg>
        <pc:spChg chg="del">
          <ac:chgData name="Dave Jarman" userId="da1f84f5-9d16-41ed-bcc7-ba0dc594aef2" providerId="ADAL" clId="{B5B6D049-EC8E-403D-82E3-5FD19E0D9A8E}" dt="2023-07-05T11:50:44.486" v="19" actId="478"/>
          <ac:spMkLst>
            <pc:docMk/>
            <pc:sldMk cId="130895215" sldId="256"/>
            <ac:spMk id="30" creationId="{E5AC689B-01AC-688C-3508-B1665A341553}"/>
          </ac:spMkLst>
        </pc:spChg>
        <pc:spChg chg="del">
          <ac:chgData name="Dave Jarman" userId="da1f84f5-9d16-41ed-bcc7-ba0dc594aef2" providerId="ADAL" clId="{B5B6D049-EC8E-403D-82E3-5FD19E0D9A8E}" dt="2023-07-05T11:50:53.478" v="24" actId="478"/>
          <ac:spMkLst>
            <pc:docMk/>
            <pc:sldMk cId="130895215" sldId="256"/>
            <ac:spMk id="31" creationId="{12075339-85AA-6561-AF99-3DAC172E283F}"/>
          </ac:spMkLst>
        </pc:spChg>
        <pc:spChg chg="del">
          <ac:chgData name="Dave Jarman" userId="da1f84f5-9d16-41ed-bcc7-ba0dc594aef2" providerId="ADAL" clId="{B5B6D049-EC8E-403D-82E3-5FD19E0D9A8E}" dt="2023-07-05T11:51:10.095" v="33" actId="478"/>
          <ac:spMkLst>
            <pc:docMk/>
            <pc:sldMk cId="130895215" sldId="256"/>
            <ac:spMk id="32" creationId="{421A2CCF-40E9-C409-558E-EA7B7BFD494B}"/>
          </ac:spMkLst>
        </pc:spChg>
        <pc:spChg chg="del">
          <ac:chgData name="Dave Jarman" userId="da1f84f5-9d16-41ed-bcc7-ba0dc594aef2" providerId="ADAL" clId="{B5B6D049-EC8E-403D-82E3-5FD19E0D9A8E}" dt="2023-07-05T11:51:02.407" v="29" actId="478"/>
          <ac:spMkLst>
            <pc:docMk/>
            <pc:sldMk cId="130895215" sldId="256"/>
            <ac:spMk id="33" creationId="{2AC209CC-706E-E369-9F4E-4F1B8BA0B058}"/>
          </ac:spMkLst>
        </pc:spChg>
        <pc:spChg chg="del">
          <ac:chgData name="Dave Jarman" userId="da1f84f5-9d16-41ed-bcc7-ba0dc594aef2" providerId="ADAL" clId="{B5B6D049-EC8E-403D-82E3-5FD19E0D9A8E}" dt="2023-07-05T11:50:34.231" v="13" actId="478"/>
          <ac:spMkLst>
            <pc:docMk/>
            <pc:sldMk cId="130895215" sldId="256"/>
            <ac:spMk id="34" creationId="{51F566D1-1F44-4621-4A89-A0796F90A009}"/>
          </ac:spMkLst>
        </pc:spChg>
        <pc:spChg chg="del">
          <ac:chgData name="Dave Jarman" userId="da1f84f5-9d16-41ed-bcc7-ba0dc594aef2" providerId="ADAL" clId="{B5B6D049-EC8E-403D-82E3-5FD19E0D9A8E}" dt="2023-07-05T11:50:40.487" v="16" actId="478"/>
          <ac:spMkLst>
            <pc:docMk/>
            <pc:sldMk cId="130895215" sldId="256"/>
            <ac:spMk id="35" creationId="{71AD8674-DA99-A579-A039-B916B84509B2}"/>
          </ac:spMkLst>
        </pc:spChg>
        <pc:spChg chg="del">
          <ac:chgData name="Dave Jarman" userId="da1f84f5-9d16-41ed-bcc7-ba0dc594aef2" providerId="ADAL" clId="{B5B6D049-EC8E-403D-82E3-5FD19E0D9A8E}" dt="2023-07-05T11:50:59.079" v="27" actId="478"/>
          <ac:spMkLst>
            <pc:docMk/>
            <pc:sldMk cId="130895215" sldId="256"/>
            <ac:spMk id="37" creationId="{B632263E-B01D-2776-77AA-C54F4EECFD90}"/>
          </ac:spMkLst>
        </pc:spChg>
        <pc:spChg chg="del">
          <ac:chgData name="Dave Jarman" userId="da1f84f5-9d16-41ed-bcc7-ba0dc594aef2" providerId="ADAL" clId="{B5B6D049-EC8E-403D-82E3-5FD19E0D9A8E}" dt="2023-07-05T11:51:04.446" v="30" actId="478"/>
          <ac:spMkLst>
            <pc:docMk/>
            <pc:sldMk cId="130895215" sldId="256"/>
            <ac:spMk id="38" creationId="{47E01E2B-84C4-D5CD-80D5-86CC53B0CF55}"/>
          </ac:spMkLst>
        </pc:spChg>
        <pc:spChg chg="del">
          <ac:chgData name="Dave Jarman" userId="da1f84f5-9d16-41ed-bcc7-ba0dc594aef2" providerId="ADAL" clId="{B5B6D049-EC8E-403D-82E3-5FD19E0D9A8E}" dt="2023-07-05T11:51:00.575" v="28" actId="478"/>
          <ac:spMkLst>
            <pc:docMk/>
            <pc:sldMk cId="130895215" sldId="256"/>
            <ac:spMk id="39" creationId="{8B24A2AA-69E7-BF5D-3FD0-C11644A69382}"/>
          </ac:spMkLst>
        </pc:spChg>
        <pc:spChg chg="del">
          <ac:chgData name="Dave Jarman" userId="da1f84f5-9d16-41ed-bcc7-ba0dc594aef2" providerId="ADAL" clId="{B5B6D049-EC8E-403D-82E3-5FD19E0D9A8E}" dt="2023-07-05T11:51:08.103" v="32" actId="478"/>
          <ac:spMkLst>
            <pc:docMk/>
            <pc:sldMk cId="130895215" sldId="256"/>
            <ac:spMk id="40" creationId="{085625FA-AF72-1BB4-8D39-DDB41F3AEABD}"/>
          </ac:spMkLst>
        </pc:spChg>
        <pc:spChg chg="del">
          <ac:chgData name="Dave Jarman" userId="da1f84f5-9d16-41ed-bcc7-ba0dc594aef2" providerId="ADAL" clId="{B5B6D049-EC8E-403D-82E3-5FD19E0D9A8E}" dt="2023-07-05T11:51:11.879" v="34" actId="478"/>
          <ac:spMkLst>
            <pc:docMk/>
            <pc:sldMk cId="130895215" sldId="256"/>
            <ac:spMk id="41" creationId="{FA53B7EE-B9EC-127D-815C-B981982B880B}"/>
          </ac:spMkLst>
        </pc:spChg>
        <pc:spChg chg="del">
          <ac:chgData name="Dave Jarman" userId="da1f84f5-9d16-41ed-bcc7-ba0dc594aef2" providerId="ADAL" clId="{B5B6D049-EC8E-403D-82E3-5FD19E0D9A8E}" dt="2023-07-05T11:51:14.566" v="35" actId="478"/>
          <ac:spMkLst>
            <pc:docMk/>
            <pc:sldMk cId="130895215" sldId="256"/>
            <ac:spMk id="42" creationId="{BAFA3BB5-1BEE-C79F-10AA-F9F7CFA91912}"/>
          </ac:spMkLst>
        </pc:spChg>
        <pc:spChg chg="del">
          <ac:chgData name="Dave Jarman" userId="da1f84f5-9d16-41ed-bcc7-ba0dc594aef2" providerId="ADAL" clId="{B5B6D049-EC8E-403D-82E3-5FD19E0D9A8E}" dt="2023-07-05T11:50:57.455" v="26" actId="478"/>
          <ac:spMkLst>
            <pc:docMk/>
            <pc:sldMk cId="130895215" sldId="256"/>
            <ac:spMk id="43" creationId="{4137510B-2500-1900-0AE8-2AC0462C6C1C}"/>
          </ac:spMkLst>
        </pc:spChg>
        <pc:spChg chg="del mod">
          <ac:chgData name="Dave Jarman" userId="da1f84f5-9d16-41ed-bcc7-ba0dc594aef2" providerId="ADAL" clId="{B5B6D049-EC8E-403D-82E3-5FD19E0D9A8E}" dt="2023-07-05T11:51:16.782" v="37" actId="478"/>
          <ac:spMkLst>
            <pc:docMk/>
            <pc:sldMk cId="130895215" sldId="256"/>
            <ac:spMk id="44" creationId="{96720AD8-B102-F2F7-03E8-6DE975D28370}"/>
          </ac:spMkLst>
        </pc:spChg>
        <pc:spChg chg="del">
          <ac:chgData name="Dave Jarman" userId="da1f84f5-9d16-41ed-bcc7-ba0dc594aef2" providerId="ADAL" clId="{B5B6D049-EC8E-403D-82E3-5FD19E0D9A8E}" dt="2023-07-05T11:51:18.879" v="38" actId="478"/>
          <ac:spMkLst>
            <pc:docMk/>
            <pc:sldMk cId="130895215" sldId="256"/>
            <ac:spMk id="45" creationId="{D111C1DF-D1A0-1FFA-31E6-3FACC015BD6C}"/>
          </ac:spMkLst>
        </pc:spChg>
        <pc:spChg chg="del mod">
          <ac:chgData name="Dave Jarman" userId="da1f84f5-9d16-41ed-bcc7-ba0dc594aef2" providerId="ADAL" clId="{B5B6D049-EC8E-403D-82E3-5FD19E0D9A8E}" dt="2023-07-05T11:51:21.687" v="40" actId="478"/>
          <ac:spMkLst>
            <pc:docMk/>
            <pc:sldMk cId="130895215" sldId="256"/>
            <ac:spMk id="46" creationId="{0C58F8E0-D134-E204-71EC-D2B850FBDED7}"/>
          </ac:spMkLst>
        </pc:spChg>
        <pc:spChg chg="del">
          <ac:chgData name="Dave Jarman" userId="da1f84f5-9d16-41ed-bcc7-ba0dc594aef2" providerId="ADAL" clId="{B5B6D049-EC8E-403D-82E3-5FD19E0D9A8E}" dt="2023-07-05T11:51:31.446" v="45" actId="478"/>
          <ac:spMkLst>
            <pc:docMk/>
            <pc:sldMk cId="130895215" sldId="256"/>
            <ac:spMk id="47" creationId="{037CFF0E-CD12-A998-0ABD-0F166139195A}"/>
          </ac:spMkLst>
        </pc:spChg>
        <pc:spChg chg="del">
          <ac:chgData name="Dave Jarman" userId="da1f84f5-9d16-41ed-bcc7-ba0dc594aef2" providerId="ADAL" clId="{B5B6D049-EC8E-403D-82E3-5FD19E0D9A8E}" dt="2023-07-05T11:51:35.480" v="47" actId="478"/>
          <ac:spMkLst>
            <pc:docMk/>
            <pc:sldMk cId="130895215" sldId="256"/>
            <ac:spMk id="48" creationId="{7B339430-75CF-D297-F5E5-D35A43BE8CC8}"/>
          </ac:spMkLst>
        </pc:spChg>
        <pc:spChg chg="del">
          <ac:chgData name="Dave Jarman" userId="da1f84f5-9d16-41ed-bcc7-ba0dc594aef2" providerId="ADAL" clId="{B5B6D049-EC8E-403D-82E3-5FD19E0D9A8E}" dt="2023-07-05T11:51:23.583" v="41" actId="478"/>
          <ac:spMkLst>
            <pc:docMk/>
            <pc:sldMk cId="130895215" sldId="256"/>
            <ac:spMk id="49" creationId="{582EF599-C886-F2C2-2008-0FEC2D6F5301}"/>
          </ac:spMkLst>
        </pc:spChg>
        <pc:spChg chg="del">
          <ac:chgData name="Dave Jarman" userId="da1f84f5-9d16-41ed-bcc7-ba0dc594aef2" providerId="ADAL" clId="{B5B6D049-EC8E-403D-82E3-5FD19E0D9A8E}" dt="2023-07-05T11:51:25.414" v="42" actId="478"/>
          <ac:spMkLst>
            <pc:docMk/>
            <pc:sldMk cId="130895215" sldId="256"/>
            <ac:spMk id="50" creationId="{2B36653E-7556-1B47-C9ED-985A968DBAD2}"/>
          </ac:spMkLst>
        </pc:spChg>
        <pc:spChg chg="del">
          <ac:chgData name="Dave Jarman" userId="da1f84f5-9d16-41ed-bcc7-ba0dc594aef2" providerId="ADAL" clId="{B5B6D049-EC8E-403D-82E3-5FD19E0D9A8E}" dt="2023-07-05T11:51:33.353" v="46" actId="478"/>
          <ac:spMkLst>
            <pc:docMk/>
            <pc:sldMk cId="130895215" sldId="256"/>
            <ac:spMk id="51" creationId="{9FB9A41D-B58A-D6A3-3C20-40323C80D6CA}"/>
          </ac:spMkLst>
        </pc:spChg>
        <pc:spChg chg="del">
          <ac:chgData name="Dave Jarman" userId="da1f84f5-9d16-41ed-bcc7-ba0dc594aef2" providerId="ADAL" clId="{B5B6D049-EC8E-403D-82E3-5FD19E0D9A8E}" dt="2023-07-05T11:50:43.191" v="18" actId="478"/>
          <ac:spMkLst>
            <pc:docMk/>
            <pc:sldMk cId="130895215" sldId="256"/>
            <ac:spMk id="52" creationId="{B149D9C0-2749-94C5-A2B6-71901443E862}"/>
          </ac:spMkLst>
        </pc:spChg>
        <pc:spChg chg="del">
          <ac:chgData name="Dave Jarman" userId="da1f84f5-9d16-41ed-bcc7-ba0dc594aef2" providerId="ADAL" clId="{B5B6D049-EC8E-403D-82E3-5FD19E0D9A8E}" dt="2023-07-05T11:51:29.095" v="44" actId="478"/>
          <ac:spMkLst>
            <pc:docMk/>
            <pc:sldMk cId="130895215" sldId="256"/>
            <ac:spMk id="53" creationId="{BF6A9DCC-EAF2-6864-94DB-46C90E4A2EC6}"/>
          </ac:spMkLst>
        </pc:spChg>
        <pc:spChg chg="del">
          <ac:chgData name="Dave Jarman" userId="da1f84f5-9d16-41ed-bcc7-ba0dc594aef2" providerId="ADAL" clId="{B5B6D049-EC8E-403D-82E3-5FD19E0D9A8E}" dt="2023-07-05T11:51:37.398" v="48" actId="478"/>
          <ac:spMkLst>
            <pc:docMk/>
            <pc:sldMk cId="130895215" sldId="256"/>
            <ac:spMk id="54" creationId="{7620AC0F-1592-D0D6-2C15-39FDF45887A8}"/>
          </ac:spMkLst>
        </pc:spChg>
        <pc:spChg chg="del">
          <ac:chgData name="Dave Jarman" userId="da1f84f5-9d16-41ed-bcc7-ba0dc594aef2" providerId="ADAL" clId="{B5B6D049-EC8E-403D-82E3-5FD19E0D9A8E}" dt="2023-07-05T11:52:09.095" v="51" actId="478"/>
          <ac:spMkLst>
            <pc:docMk/>
            <pc:sldMk cId="130895215" sldId="256"/>
            <ac:spMk id="55" creationId="{97412643-8A7D-68A1-B5E6-51B4764CCD4C}"/>
          </ac:spMkLst>
        </pc:spChg>
        <pc:spChg chg="mod">
          <ac:chgData name="Dave Jarman" userId="da1f84f5-9d16-41ed-bcc7-ba0dc594aef2" providerId="ADAL" clId="{B5B6D049-EC8E-403D-82E3-5FD19E0D9A8E}" dt="2023-07-05T11:53:07.656" v="92" actId="20577"/>
          <ac:spMkLst>
            <pc:docMk/>
            <pc:sldMk cId="130895215" sldId="256"/>
            <ac:spMk id="56" creationId="{5250442A-BD12-CB11-872B-A9A767BBA278}"/>
          </ac:spMkLst>
        </pc:spChg>
        <pc:spChg chg="del">
          <ac:chgData name="Dave Jarman" userId="da1f84f5-9d16-41ed-bcc7-ba0dc594aef2" providerId="ADAL" clId="{B5B6D049-EC8E-403D-82E3-5FD19E0D9A8E}" dt="2023-07-05T11:51:06.415" v="31" actId="478"/>
          <ac:spMkLst>
            <pc:docMk/>
            <pc:sldMk cId="130895215" sldId="256"/>
            <ac:spMk id="58" creationId="{4330981D-F789-0A4B-CF63-F2CA3CC11160}"/>
          </ac:spMkLst>
        </pc:spChg>
        <pc:spChg chg="del">
          <ac:chgData name="Dave Jarman" userId="da1f84f5-9d16-41ed-bcc7-ba0dc594aef2" providerId="ADAL" clId="{B5B6D049-EC8E-403D-82E3-5FD19E0D9A8E}" dt="2023-07-05T11:50:50.758" v="22" actId="478"/>
          <ac:spMkLst>
            <pc:docMk/>
            <pc:sldMk cId="130895215" sldId="256"/>
            <ac:spMk id="60" creationId="{CFFBF9FC-A17F-62DA-5EBD-B214E5511DBE}"/>
          </ac:spMkLst>
        </pc:spChg>
        <pc:spChg chg="del">
          <ac:chgData name="Dave Jarman" userId="da1f84f5-9d16-41ed-bcc7-ba0dc594aef2" providerId="ADAL" clId="{B5B6D049-EC8E-403D-82E3-5FD19E0D9A8E}" dt="2023-07-05T11:51:39.231" v="49" actId="478"/>
          <ac:spMkLst>
            <pc:docMk/>
            <pc:sldMk cId="130895215" sldId="256"/>
            <ac:spMk id="67" creationId="{E9DADC17-1AEA-CE0B-E96E-0C61E82A0EC5}"/>
          </ac:spMkLst>
        </pc:spChg>
        <pc:spChg chg="del">
          <ac:chgData name="Dave Jarman" userId="da1f84f5-9d16-41ed-bcc7-ba0dc594aef2" providerId="ADAL" clId="{B5B6D049-EC8E-403D-82E3-5FD19E0D9A8E}" dt="2023-07-05T11:51:41.126" v="50" actId="478"/>
          <ac:spMkLst>
            <pc:docMk/>
            <pc:sldMk cId="130895215" sldId="256"/>
            <ac:spMk id="72" creationId="{4EFF227F-A677-A67E-16F3-42126CFFD78F}"/>
          </ac:spMkLst>
        </pc:spChg>
        <pc:spChg chg="del">
          <ac:chgData name="Dave Jarman" userId="da1f84f5-9d16-41ed-bcc7-ba0dc594aef2" providerId="ADAL" clId="{B5B6D049-EC8E-403D-82E3-5FD19E0D9A8E}" dt="2023-07-05T11:50:55.263" v="25" actId="478"/>
          <ac:spMkLst>
            <pc:docMk/>
            <pc:sldMk cId="130895215" sldId="256"/>
            <ac:spMk id="75" creationId="{98AF5EEC-0792-786E-8E34-D75E182B5CE9}"/>
          </ac:spMkLst>
        </pc:spChg>
        <pc:spChg chg="del">
          <ac:chgData name="Dave Jarman" userId="da1f84f5-9d16-41ed-bcc7-ba0dc594aef2" providerId="ADAL" clId="{B5B6D049-EC8E-403D-82E3-5FD19E0D9A8E}" dt="2023-07-05T11:50:52.400" v="23" actId="478"/>
          <ac:spMkLst>
            <pc:docMk/>
            <pc:sldMk cId="130895215" sldId="256"/>
            <ac:spMk id="81" creationId="{B6A586DB-4C54-AD67-2B33-AE223587EE2E}"/>
          </ac:spMkLst>
        </pc:spChg>
        <pc:spChg chg="del">
          <ac:chgData name="Dave Jarman" userId="da1f84f5-9d16-41ed-bcc7-ba0dc594aef2" providerId="ADAL" clId="{B5B6D049-EC8E-403D-82E3-5FD19E0D9A8E}" dt="2023-07-05T11:51:27.326" v="43" actId="478"/>
          <ac:spMkLst>
            <pc:docMk/>
            <pc:sldMk cId="130895215" sldId="256"/>
            <ac:spMk id="83" creationId="{7215F6A6-C97C-D1F7-6C36-8732E6990B9E}"/>
          </ac:spMkLst>
        </pc:spChg>
        <pc:graphicFrameChg chg="add mod modGraphic">
          <ac:chgData name="Dave Jarman" userId="da1f84f5-9d16-41ed-bcc7-ba0dc594aef2" providerId="ADAL" clId="{B5B6D049-EC8E-403D-82E3-5FD19E0D9A8E}" dt="2023-07-05T12:00:23.143" v="400" actId="20577"/>
          <ac:graphicFrameMkLst>
            <pc:docMk/>
            <pc:sldMk cId="130895215" sldId="256"/>
            <ac:graphicFrameMk id="84" creationId="{0E90F51A-B44B-DBD1-1131-B79C62E3DEE1}"/>
          </ac:graphicFrameMkLst>
        </pc:graphicFrameChg>
        <pc:picChg chg="mod">
          <ac:chgData name="Dave Jarman" userId="da1f84f5-9d16-41ed-bcc7-ba0dc594aef2" providerId="ADAL" clId="{B5B6D049-EC8E-403D-82E3-5FD19E0D9A8E}" dt="2023-07-05T12:00:02.069" v="395" actId="14826"/>
          <ac:picMkLst>
            <pc:docMk/>
            <pc:sldMk cId="130895215" sldId="256"/>
            <ac:picMk id="21" creationId="{0D5C0CE3-ADF8-DE50-4653-FA91A021F061}"/>
          </ac:picMkLst>
        </pc:picChg>
      </pc:sldChg>
      <pc:sldChg chg="modSp mod">
        <pc:chgData name="Dave Jarman" userId="da1f84f5-9d16-41ed-bcc7-ba0dc594aef2" providerId="ADAL" clId="{B5B6D049-EC8E-403D-82E3-5FD19E0D9A8E}" dt="2024-03-04T13:28:09.867" v="486" actId="20577"/>
        <pc:sldMkLst>
          <pc:docMk/>
          <pc:sldMk cId="1317784726" sldId="257"/>
        </pc:sldMkLst>
        <pc:spChg chg="mod">
          <ac:chgData name="Dave Jarman" userId="da1f84f5-9d16-41ed-bcc7-ba0dc594aef2" providerId="ADAL" clId="{B5B6D049-EC8E-403D-82E3-5FD19E0D9A8E}" dt="2024-03-04T13:28:09.867" v="486" actId="20577"/>
          <ac:spMkLst>
            <pc:docMk/>
            <pc:sldMk cId="1317784726" sldId="257"/>
            <ac:spMk id="57" creationId="{EDA85AAC-F8DE-3689-6B25-A92DD93F8ABD}"/>
          </ac:spMkLst>
        </pc:spChg>
      </pc:sldChg>
    </pc:docChg>
  </pc:docChgLst>
  <pc:docChgLst>
    <pc:chgData name="Dave Jarman" userId="da1f84f5-9d16-41ed-bcc7-ba0dc594aef2" providerId="ADAL" clId="{4172FA86-C83B-469B-A8E6-12519DA8B5D2}"/>
    <pc:docChg chg="addSld delSld modSld">
      <pc:chgData name="Dave Jarman" userId="da1f84f5-9d16-41ed-bcc7-ba0dc594aef2" providerId="ADAL" clId="{4172FA86-C83B-469B-A8E6-12519DA8B5D2}" dt="2024-03-27T15:54:53.721" v="25" actId="47"/>
      <pc:docMkLst>
        <pc:docMk/>
      </pc:docMkLst>
      <pc:sldChg chg="modSp mod">
        <pc:chgData name="Dave Jarman" userId="da1f84f5-9d16-41ed-bcc7-ba0dc594aef2" providerId="ADAL" clId="{4172FA86-C83B-469B-A8E6-12519DA8B5D2}" dt="2024-03-27T15:53:16.081" v="15" actId="2711"/>
        <pc:sldMkLst>
          <pc:docMk/>
          <pc:sldMk cId="130895215" sldId="256"/>
        </pc:sldMkLst>
        <pc:spChg chg="mod">
          <ac:chgData name="Dave Jarman" userId="da1f84f5-9d16-41ed-bcc7-ba0dc594aef2" providerId="ADAL" clId="{4172FA86-C83B-469B-A8E6-12519DA8B5D2}" dt="2024-03-27T15:53:16.081" v="15" actId="2711"/>
          <ac:spMkLst>
            <pc:docMk/>
            <pc:sldMk cId="130895215" sldId="256"/>
            <ac:spMk id="3" creationId="{8DA0EA03-227C-27D2-19D2-182CA199097A}"/>
          </ac:spMkLst>
        </pc:spChg>
        <pc:spChg chg="mod">
          <ac:chgData name="Dave Jarman" userId="da1f84f5-9d16-41ed-bcc7-ba0dc594aef2" providerId="ADAL" clId="{4172FA86-C83B-469B-A8E6-12519DA8B5D2}" dt="2024-03-27T15:52:42.865" v="12" actId="403"/>
          <ac:spMkLst>
            <pc:docMk/>
            <pc:sldMk cId="130895215" sldId="256"/>
            <ac:spMk id="56" creationId="{5250442A-BD12-CB11-872B-A9A767BBA278}"/>
          </ac:spMkLst>
        </pc:spChg>
      </pc:sldChg>
      <pc:sldChg chg="modSp add del mod">
        <pc:chgData name="Dave Jarman" userId="da1f84f5-9d16-41ed-bcc7-ba0dc594aef2" providerId="ADAL" clId="{4172FA86-C83B-469B-A8E6-12519DA8B5D2}" dt="2024-03-27T15:54:53.721" v="25" actId="47"/>
        <pc:sldMkLst>
          <pc:docMk/>
          <pc:sldMk cId="1317784726" sldId="257"/>
        </pc:sldMkLst>
        <pc:spChg chg="mod">
          <ac:chgData name="Dave Jarman" userId="da1f84f5-9d16-41ed-bcc7-ba0dc594aef2" providerId="ADAL" clId="{4172FA86-C83B-469B-A8E6-12519DA8B5D2}" dt="2024-03-27T15:53:38.714" v="23" actId="20577"/>
          <ac:spMkLst>
            <pc:docMk/>
            <pc:sldMk cId="1317784726" sldId="257"/>
            <ac:spMk id="56" creationId="{5250442A-BD12-CB11-872B-A9A767BBA278}"/>
          </ac:spMkLst>
        </pc:spChg>
        <pc:spChg chg="mod">
          <ac:chgData name="Dave Jarman" userId="da1f84f5-9d16-41ed-bcc7-ba0dc594aef2" providerId="ADAL" clId="{4172FA86-C83B-469B-A8E6-12519DA8B5D2}" dt="2024-03-27T15:53:49.781" v="24" actId="2711"/>
          <ac:spMkLst>
            <pc:docMk/>
            <pc:sldMk cId="1317784726" sldId="257"/>
            <ac:spMk id="57" creationId="{EDA85AAC-F8DE-3689-6B25-A92DD93F8ABD}"/>
          </ac:spMkLst>
        </pc:spChg>
      </pc:sldChg>
      <pc:sldChg chg="add del">
        <pc:chgData name="Dave Jarman" userId="da1f84f5-9d16-41ed-bcc7-ba0dc594aef2" providerId="ADAL" clId="{4172FA86-C83B-469B-A8E6-12519DA8B5D2}" dt="2024-01-23T07:46:04.164" v="1"/>
        <pc:sldMkLst>
          <pc:docMk/>
          <pc:sldMk cId="4210333765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DB84-C8E4-F1BF-747D-9C3916247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473AFE-AB04-AD57-AE7E-5889CC29E3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AE401-4731-E03D-F629-8143205F1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9D1A-8443-F86F-FE89-D3247FE38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262BF-DFB6-DB3E-82D8-01204C26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79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3407-66A1-D2D0-DB41-65DD1870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4D3F-37F1-B097-8AF9-1725276FB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9260F-1847-787C-82AF-3C710ED9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80269-54EC-2ACD-3CFB-5DE986BB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9C5D1-1D99-0BD0-751C-0040E4D56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73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62D0-5640-6373-ECB4-0BFE3ED4A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D94B7-696E-9820-0A39-26F150BE7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8B3F4-275C-348C-6175-8980CFFD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BE248-6C02-1B83-B46D-BB93C1E6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9550C-D430-3F49-5215-55630B2F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60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2801-590D-3278-E31D-70E62A3C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58C4-56CB-39E3-8B97-1D30E1945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915A7-18CF-EFBC-BC02-E2F6E6DEB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5F3A2-FBD9-B3EA-DDC3-8B9F952D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9CBA3-34C2-9231-2AFA-51C54AEF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744D4C-39B8-21F5-6963-7C91C3773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317C-24F3-DCCB-D9F1-8FA9AD73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98E24-247E-8B83-720A-56CAB7CC7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B1C06-66B2-ABC3-3C0F-32D15EEFC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83E97-7721-9457-63CB-0DB95DBA2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01F92-11C3-7D93-263B-CF0E1BA90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E029B-71D6-8F8E-7387-85111DFB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45DB1-3B3D-6E2E-1F8B-AC306855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430EF-25C0-BA9F-E6BD-2AC39144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3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4716-7D7C-35AA-A0C6-38840C16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CA6B4F-57F0-DD57-7DB0-7B73E18F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B955D6-0ECB-A2B0-2B31-D2A17FA2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2287D-68C7-F6EA-1F91-82E246B3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84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743C5B-6A8D-7926-3BFF-DD220B33D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1A894-F2FB-108F-451B-AABD044B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36DA6-E50B-A3A2-0FD7-D7FBDFFC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70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2ABD7-65A6-195E-B083-685AB904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E6910-8B0D-2B92-A01D-7623B2F4E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1B50B-1135-446F-127F-AF421841A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7A104-006F-AC08-DE20-81CFB2AA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03635-7D0C-DB0A-1F88-9AFC615CB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A64E-B0FE-DAAE-B79A-C3AF058C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17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6DC7-B185-BA66-E8F0-4F1A97FA2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00440-8C3E-00B3-47F8-0090F1A98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23E7B-2B79-40FC-DEEA-CCF75FE2D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FFC64-B536-5501-C8C0-2E6D4AC9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667A9-AB9D-BAD6-3B22-FC7D7222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3E00F-5F1A-A97D-B716-DF4582DC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8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DCB93-D011-D959-843B-D6F19FF0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108C41-7D9C-5EB7-CB8B-3A2F97F9B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8A1A8-69B2-1E45-6702-63C2D343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4CE91-ECB2-FDF0-FFC8-8EB362E1C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BBD5F-7D8E-5929-BCD4-BDEB2C3B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0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68EC9-4BE0-2A5E-E307-6C58D5ED8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C957F-D93B-35FF-1380-5B77DBCD9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B849-674C-14F3-62E3-B3B8DC1C5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1531-1C0C-52B9-AA6E-D8262C3B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50B4B-40C0-2601-D3FC-9BF2E09D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3EDC6-97E1-B727-DDFC-D69141FA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7110F-6793-FE81-41D8-EE7650117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CF00F-55BE-1442-900E-FC551D7758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8776-924C-E624-B353-871B28B21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426DD-F5FE-0841-C49C-B50560344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41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/4.0/?ref=chooser-v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AD0E42-4B40-84B3-9071-49CEF4E799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6254" y="147782"/>
            <a:ext cx="350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ARC AUDIENCES MAP</a:t>
            </a:r>
            <a:endParaRPr lang="en-GB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24D5FB-C5F7-FCB3-F5E5-67189E77A2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74378" y="147782"/>
            <a:ext cx="4326622" cy="4646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29D9F-0B27-36CF-B45F-9FDB1D857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92211" y="195423"/>
            <a:ext cx="240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IDEA: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D220D-FAB2-2B0A-8C90-BA6A0AFE5F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06696" y="199291"/>
            <a:ext cx="242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AUTHOR:</a:t>
            </a:r>
            <a:endParaRPr lang="en-GB" dirty="0"/>
          </a:p>
        </p:txBody>
      </p:sp>
      <p:sp>
        <p:nvSpPr>
          <p:cNvPr id="56" name="object 30">
            <a:extLst>
              <a:ext uri="{FF2B5EF4-FFF2-40B4-BE49-F238E27FC236}">
                <a16:creationId xmlns:a16="http://schemas.microsoft.com/office/drawing/2014/main" id="{5250442A-BD12-CB11-872B-A9A767BBA278}"/>
              </a:ext>
            </a:extLst>
          </p:cNvPr>
          <p:cNvSpPr txBox="1">
            <a:spLocks/>
          </p:cNvSpPr>
          <p:nvPr/>
        </p:nvSpPr>
        <p:spPr>
          <a:xfrm>
            <a:off x="166254" y="6422561"/>
            <a:ext cx="2894416" cy="24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en-US" sz="700" spc="-25" dirty="0">
                <a:solidFill>
                  <a:srgbClr val="231F20"/>
                </a:solidFill>
                <a:cs typeface="Palatino Linotype"/>
              </a:rPr>
              <a:t>This mapping tool was developed by Dave Jarman and Julian Jantke for use by the ARC Accelerator in 2023</a:t>
            </a:r>
            <a:r>
              <a:rPr lang="en-US" sz="700" spc="-25" dirty="0">
                <a:solidFill>
                  <a:srgbClr val="231F20"/>
                </a:solidFill>
                <a:latin typeface="Palatino Linotype"/>
                <a:cs typeface="Palatino Linotype"/>
              </a:rPr>
              <a:t>.</a:t>
            </a:r>
            <a:endParaRPr sz="700" dirty="0">
              <a:latin typeface="Palatino Linotype"/>
              <a:cs typeface="Palatino Linotype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A4CBD98-3738-BECE-2F6C-7A08E5335D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6254" y="713064"/>
            <a:ext cx="11859491" cy="54917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D5C0CE3-ADF8-DE50-4653-FA91A021F0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0" y="6302777"/>
            <a:ext cx="2441831" cy="452190"/>
          </a:xfrm>
          <a:prstGeom prst="rect">
            <a:avLst/>
          </a:prstGeom>
        </p:spPr>
      </p:pic>
      <p:graphicFrame>
        <p:nvGraphicFramePr>
          <p:cNvPr id="84" name="Table 84">
            <a:extLst>
              <a:ext uri="{FF2B5EF4-FFF2-40B4-BE49-F238E27FC236}">
                <a16:creationId xmlns:a16="http://schemas.microsoft.com/office/drawing/2014/main" id="{0E90F51A-B44B-DBD1-1131-B79C62E3D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117449"/>
              </p:ext>
            </p:extLst>
          </p:nvPr>
        </p:nvGraphicFramePr>
        <p:xfrm>
          <a:off x="260350" y="830154"/>
          <a:ext cx="11674474" cy="5023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782">
                  <a:extLst>
                    <a:ext uri="{9D8B030D-6E8A-4147-A177-3AD203B41FA5}">
                      <a16:colId xmlns:a16="http://schemas.microsoft.com/office/drawing/2014/main" val="985147285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3769198243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2925729043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1034225220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389007762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1497670445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3160000083"/>
                    </a:ext>
                  </a:extLst>
                </a:gridCol>
              </a:tblGrid>
              <a:tr h="579546">
                <a:tc>
                  <a:txBody>
                    <a:bodyPr/>
                    <a:lstStyle/>
                    <a:p>
                      <a:pPr algn="ctr"/>
                      <a:r>
                        <a:rPr lang="en-GB" sz="1100" b="1"/>
                        <a:t>Audience Name</a:t>
                      </a:r>
                      <a:endParaRPr lang="en-GB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Beneficiary, User, Customer, </a:t>
                      </a:r>
                    </a:p>
                    <a:p>
                      <a:pPr algn="ctr"/>
                      <a:r>
                        <a:rPr lang="en-GB" sz="1100" b="1" dirty="0"/>
                        <a:t>Stakeholder?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Their problem or opportunity?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Our initial offering to them?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Means of engagement?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Barrier to engagement?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Next step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3393267"/>
                  </a:ext>
                </a:extLst>
              </a:tr>
              <a:tr h="8857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8304"/>
                  </a:ext>
                </a:extLst>
              </a:tr>
              <a:tr h="8857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08918"/>
                  </a:ext>
                </a:extLst>
              </a:tr>
              <a:tr h="8857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21205"/>
                  </a:ext>
                </a:extLst>
              </a:tr>
              <a:tr h="8857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336325"/>
                  </a:ext>
                </a:extLst>
              </a:tr>
              <a:tr h="8857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9755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DA0EA03-227C-27D2-19D2-182CA199097A}"/>
              </a:ext>
            </a:extLst>
          </p:cNvPr>
          <p:cNvSpPr txBox="1"/>
          <p:nvPr/>
        </p:nvSpPr>
        <p:spPr>
          <a:xfrm flipH="1">
            <a:off x="3405930" y="6400752"/>
            <a:ext cx="4656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dirty="0">
                <a:solidFill>
                  <a:srgbClr val="333333"/>
                </a:solidFill>
                <a:effectLst/>
                <a:ea typeface="Source Sans Pro" panose="020B0503030403020204" pitchFamily="34" charset="0"/>
              </a:rPr>
              <a:t>ARC Audience Map © 2023 by Dave Jarman is licensed under CC BY-NC 4.0. To view a copy of this license, visit http://creativecommons.org/licenses/by-nc/4.0/</a:t>
            </a:r>
            <a:endParaRPr lang="en-GB" sz="700" dirty="0">
              <a:ea typeface="Source Sans Pro" panose="020B0503030403020204" pitchFamily="34" charset="0"/>
            </a:endParaRPr>
          </a:p>
        </p:txBody>
      </p:sp>
      <p:sp>
        <p:nvSpPr>
          <p:cNvPr id="11" name="AutoShape 5">
            <a:hlinkClick r:id="rId3"/>
            <a:extLst>
              <a:ext uri="{FF2B5EF4-FFF2-40B4-BE49-F238E27FC236}">
                <a16:creationId xmlns:a16="http://schemas.microsoft.com/office/drawing/2014/main" id="{24BF550E-D50B-6E5D-D4F0-A837D46B7E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19788" y="134020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814E44C5-01EC-5CC8-2755-49B8377313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91250" y="134020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95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Palatino Linotype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Jarman</dc:creator>
  <cp:lastModifiedBy>Dave Jarman</cp:lastModifiedBy>
  <cp:revision>4</cp:revision>
  <cp:lastPrinted>2024-03-27T15:54:23Z</cp:lastPrinted>
  <dcterms:created xsi:type="dcterms:W3CDTF">2023-07-04T08:10:22Z</dcterms:created>
  <dcterms:modified xsi:type="dcterms:W3CDTF">2024-03-27T15:55:04Z</dcterms:modified>
</cp:coreProperties>
</file>