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 Jarman" userId="da1f84f5-9d16-41ed-bcc7-ba0dc594aef2" providerId="ADAL" clId="{1758C09A-8F01-47C5-AF8D-AE68946017B6}"/>
    <pc:docChg chg="undo custSel modSld">
      <pc:chgData name="Dave Jarman" userId="da1f84f5-9d16-41ed-bcc7-ba0dc594aef2" providerId="ADAL" clId="{1758C09A-8F01-47C5-AF8D-AE68946017B6}" dt="2024-03-04T13:35:20.349" v="1456" actId="20577"/>
      <pc:docMkLst>
        <pc:docMk/>
      </pc:docMkLst>
      <pc:sldChg chg="addSp delSp modSp mod">
        <pc:chgData name="Dave Jarman" userId="da1f84f5-9d16-41ed-bcc7-ba0dc594aef2" providerId="ADAL" clId="{1758C09A-8F01-47C5-AF8D-AE68946017B6}" dt="2024-03-04T13:35:20.349" v="1456" actId="20577"/>
        <pc:sldMkLst>
          <pc:docMk/>
          <pc:sldMk cId="130895215" sldId="256"/>
        </pc:sldMkLst>
        <pc:spChg chg="add mod">
          <ac:chgData name="Dave Jarman" userId="da1f84f5-9d16-41ed-bcc7-ba0dc594aef2" providerId="ADAL" clId="{1758C09A-8F01-47C5-AF8D-AE68946017B6}" dt="2024-03-04T13:35:20.349" v="1456" actId="20577"/>
          <ac:spMkLst>
            <pc:docMk/>
            <pc:sldMk cId="130895215" sldId="256"/>
            <ac:spMk id="3" creationId="{0DB4A1A5-0C0A-4C9A-ACC8-C7038E23C068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4" creationId="{89AD0E42-4B40-84B3-9071-49CEF4E799A7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5" creationId="{A824D5FB-C5F7-FCB3-F5E5-67189E77A2D3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6" creationId="{CCB29D9F-0B27-36CF-B45F-9FDB1D857E07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7" creationId="{ABAD220D-FAB2-2B0A-8C90-BA6A0AFE5FF1}"/>
          </ac:spMkLst>
        </pc:spChg>
        <pc:spChg chg="add del mod">
          <ac:chgData name="Dave Jarman" userId="da1f84f5-9d16-41ed-bcc7-ba0dc594aef2" providerId="ADAL" clId="{1758C09A-8F01-47C5-AF8D-AE68946017B6}" dt="2023-07-05T08:12:14.725" v="165" actId="478"/>
          <ac:spMkLst>
            <pc:docMk/>
            <pc:sldMk cId="130895215" sldId="256"/>
            <ac:spMk id="22" creationId="{91D4A307-29F8-76C3-5230-A3DBAAB18108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23" creationId="{D9DFBCD4-EFED-97FF-9A4F-EC64051FC4D8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24" creationId="{9E8DFD70-CDE1-D83D-7CC2-E68D516086AA}"/>
          </ac:spMkLst>
        </pc:spChg>
        <pc:spChg chg="add del mod">
          <ac:chgData name="Dave Jarman" userId="da1f84f5-9d16-41ed-bcc7-ba0dc594aef2" providerId="ADAL" clId="{1758C09A-8F01-47C5-AF8D-AE68946017B6}" dt="2023-07-05T08:17:37.333" v="268" actId="478"/>
          <ac:spMkLst>
            <pc:docMk/>
            <pc:sldMk cId="130895215" sldId="256"/>
            <ac:spMk id="25" creationId="{07FD37CB-0588-1458-9F3B-C262D2637CAC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26" creationId="{9F4C1E3B-4CDE-164E-5FE8-30D5A8ABCD92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27" creationId="{EA81182E-32E2-E710-E246-B4CF21A2E03E}"/>
          </ac:spMkLst>
        </pc:spChg>
        <pc:spChg chg="add del mod">
          <ac:chgData name="Dave Jarman" userId="da1f84f5-9d16-41ed-bcc7-ba0dc594aef2" providerId="ADAL" clId="{1758C09A-8F01-47C5-AF8D-AE68946017B6}" dt="2023-07-05T08:13:00.116" v="173" actId="478"/>
          <ac:spMkLst>
            <pc:docMk/>
            <pc:sldMk cId="130895215" sldId="256"/>
            <ac:spMk id="28" creationId="{36FB263B-B93C-7774-0123-0F89633C3A48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29" creationId="{58641D5B-9CA2-BB72-B073-0E4662FD13D4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30" creationId="{E5AC689B-01AC-688C-3508-B1665A341553}"/>
          </ac:spMkLst>
        </pc:spChg>
        <pc:spChg chg="add 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31" creationId="{12075339-85AA-6561-AF99-3DAC172E283F}"/>
          </ac:spMkLst>
        </pc:spChg>
        <pc:spChg chg="add mod">
          <ac:chgData name="Dave Jarman" userId="da1f84f5-9d16-41ed-bcc7-ba0dc594aef2" providerId="ADAL" clId="{1758C09A-8F01-47C5-AF8D-AE68946017B6}" dt="2023-07-05T08:17:04.221" v="266" actId="20577"/>
          <ac:spMkLst>
            <pc:docMk/>
            <pc:sldMk cId="130895215" sldId="256"/>
            <ac:spMk id="32" creationId="{421A2CCF-40E9-C409-558E-EA7B7BFD494B}"/>
          </ac:spMkLst>
        </pc:spChg>
        <pc:spChg chg="add mod ord">
          <ac:chgData name="Dave Jarman" userId="da1f84f5-9d16-41ed-bcc7-ba0dc594aef2" providerId="ADAL" clId="{1758C09A-8F01-47C5-AF8D-AE68946017B6}" dt="2023-07-05T08:20:40.204" v="384" actId="20577"/>
          <ac:spMkLst>
            <pc:docMk/>
            <pc:sldMk cId="130895215" sldId="256"/>
            <ac:spMk id="33" creationId="{2AC209CC-706E-E369-9F4E-4F1B8BA0B058}"/>
          </ac:spMkLst>
        </pc:spChg>
        <pc:spChg chg="add mod">
          <ac:chgData name="Dave Jarman" userId="da1f84f5-9d16-41ed-bcc7-ba0dc594aef2" providerId="ADAL" clId="{1758C09A-8F01-47C5-AF8D-AE68946017B6}" dt="2023-07-05T08:18:30.429" v="273" actId="1037"/>
          <ac:spMkLst>
            <pc:docMk/>
            <pc:sldMk cId="130895215" sldId="256"/>
            <ac:spMk id="34" creationId="{51F566D1-1F44-4621-4A89-A0796F90A009}"/>
          </ac:spMkLst>
        </pc:spChg>
        <pc:spChg chg="add mod">
          <ac:chgData name="Dave Jarman" userId="da1f84f5-9d16-41ed-bcc7-ba0dc594aef2" providerId="ADAL" clId="{1758C09A-8F01-47C5-AF8D-AE68946017B6}" dt="2023-07-05T11:28:41.456" v="406" actId="1076"/>
          <ac:spMkLst>
            <pc:docMk/>
            <pc:sldMk cId="130895215" sldId="256"/>
            <ac:spMk id="35" creationId="{71AD8674-DA99-A579-A039-B916B84509B2}"/>
          </ac:spMkLst>
        </pc:spChg>
        <pc:spChg chg="add del mod">
          <ac:chgData name="Dave Jarman" userId="da1f84f5-9d16-41ed-bcc7-ba0dc594aef2" providerId="ADAL" clId="{1758C09A-8F01-47C5-AF8D-AE68946017B6}" dt="2023-07-05T08:19:15.358" v="319" actId="478"/>
          <ac:spMkLst>
            <pc:docMk/>
            <pc:sldMk cId="130895215" sldId="256"/>
            <ac:spMk id="36" creationId="{1FEC91ED-9D6B-E960-7436-E9AE2FFD5026}"/>
          </ac:spMkLst>
        </pc:spChg>
        <pc:spChg chg="add mod">
          <ac:chgData name="Dave Jarman" userId="da1f84f5-9d16-41ed-bcc7-ba0dc594aef2" providerId="ADAL" clId="{1758C09A-8F01-47C5-AF8D-AE68946017B6}" dt="2023-07-05T08:20:54.061" v="404" actId="20577"/>
          <ac:spMkLst>
            <pc:docMk/>
            <pc:sldMk cId="130895215" sldId="256"/>
            <ac:spMk id="37" creationId="{B632263E-B01D-2776-77AA-C54F4EECFD90}"/>
          </ac:spMkLst>
        </pc:spChg>
        <pc:spChg chg="add mod">
          <ac:chgData name="Dave Jarman" userId="da1f84f5-9d16-41ed-bcc7-ba0dc594aef2" providerId="ADAL" clId="{1758C09A-8F01-47C5-AF8D-AE68946017B6}" dt="2023-07-05T08:21:07.268" v="405" actId="1076"/>
          <ac:spMkLst>
            <pc:docMk/>
            <pc:sldMk cId="130895215" sldId="256"/>
            <ac:spMk id="38" creationId="{47E01E2B-84C4-D5CD-80D5-86CC53B0CF55}"/>
          </ac:spMkLst>
        </pc:spChg>
        <pc:spChg chg="add mod">
          <ac:chgData name="Dave Jarman" userId="da1f84f5-9d16-41ed-bcc7-ba0dc594aef2" providerId="ADAL" clId="{1758C09A-8F01-47C5-AF8D-AE68946017B6}" dt="2023-07-05T11:35:05.430" v="421" actId="20577"/>
          <ac:spMkLst>
            <pc:docMk/>
            <pc:sldMk cId="130895215" sldId="256"/>
            <ac:spMk id="39" creationId="{8B24A2AA-69E7-BF5D-3FD0-C11644A69382}"/>
          </ac:spMkLst>
        </pc:spChg>
        <pc:spChg chg="add mod">
          <ac:chgData name="Dave Jarman" userId="da1f84f5-9d16-41ed-bcc7-ba0dc594aef2" providerId="ADAL" clId="{1758C09A-8F01-47C5-AF8D-AE68946017B6}" dt="2023-07-05T11:36:48.319" v="491" actId="20577"/>
          <ac:spMkLst>
            <pc:docMk/>
            <pc:sldMk cId="130895215" sldId="256"/>
            <ac:spMk id="40" creationId="{085625FA-AF72-1BB4-8D39-DDB41F3AEABD}"/>
          </ac:spMkLst>
        </pc:spChg>
        <pc:spChg chg="add mod">
          <ac:chgData name="Dave Jarman" userId="da1f84f5-9d16-41ed-bcc7-ba0dc594aef2" providerId="ADAL" clId="{1758C09A-8F01-47C5-AF8D-AE68946017B6}" dt="2023-07-05T11:37:42.136" v="533" actId="404"/>
          <ac:spMkLst>
            <pc:docMk/>
            <pc:sldMk cId="130895215" sldId="256"/>
            <ac:spMk id="41" creationId="{FA53B7EE-B9EC-127D-815C-B981982B880B}"/>
          </ac:spMkLst>
        </pc:spChg>
        <pc:spChg chg="add mod">
          <ac:chgData name="Dave Jarman" userId="da1f84f5-9d16-41ed-bcc7-ba0dc594aef2" providerId="ADAL" clId="{1758C09A-8F01-47C5-AF8D-AE68946017B6}" dt="2023-07-05T11:37:49.896" v="534" actId="404"/>
          <ac:spMkLst>
            <pc:docMk/>
            <pc:sldMk cId="130895215" sldId="256"/>
            <ac:spMk id="42" creationId="{BAFA3BB5-1BEE-C79F-10AA-F9F7CFA91912}"/>
          </ac:spMkLst>
        </pc:spChg>
        <pc:spChg chg="add mod">
          <ac:chgData name="Dave Jarman" userId="da1f84f5-9d16-41ed-bcc7-ba0dc594aef2" providerId="ADAL" clId="{1758C09A-8F01-47C5-AF8D-AE68946017B6}" dt="2023-07-05T11:39:27.798" v="569" actId="1076"/>
          <ac:spMkLst>
            <pc:docMk/>
            <pc:sldMk cId="130895215" sldId="256"/>
            <ac:spMk id="43" creationId="{4137510B-2500-1900-0AE8-2AC0462C6C1C}"/>
          </ac:spMkLst>
        </pc:spChg>
        <pc:spChg chg="add mod">
          <ac:chgData name="Dave Jarman" userId="da1f84f5-9d16-41ed-bcc7-ba0dc594aef2" providerId="ADAL" clId="{1758C09A-8F01-47C5-AF8D-AE68946017B6}" dt="2023-07-05T11:38:58.456" v="554" actId="20577"/>
          <ac:spMkLst>
            <pc:docMk/>
            <pc:sldMk cId="130895215" sldId="256"/>
            <ac:spMk id="44" creationId="{96720AD8-B102-F2F7-03E8-6DE975D28370}"/>
          </ac:spMkLst>
        </pc:spChg>
        <pc:spChg chg="add mod">
          <ac:chgData name="Dave Jarman" userId="da1f84f5-9d16-41ed-bcc7-ba0dc594aef2" providerId="ADAL" clId="{1758C09A-8F01-47C5-AF8D-AE68946017B6}" dt="2023-07-05T11:39:19.192" v="568" actId="20577"/>
          <ac:spMkLst>
            <pc:docMk/>
            <pc:sldMk cId="130895215" sldId="256"/>
            <ac:spMk id="45" creationId="{D111C1DF-D1A0-1FFA-31E6-3FACC015BD6C}"/>
          </ac:spMkLst>
        </pc:spChg>
        <pc:spChg chg="add mod">
          <ac:chgData name="Dave Jarman" userId="da1f84f5-9d16-41ed-bcc7-ba0dc594aef2" providerId="ADAL" clId="{1758C09A-8F01-47C5-AF8D-AE68946017B6}" dt="2023-07-05T11:43:10.848" v="690" actId="20577"/>
          <ac:spMkLst>
            <pc:docMk/>
            <pc:sldMk cId="130895215" sldId="256"/>
            <ac:spMk id="46" creationId="{0C58F8E0-D134-E204-71EC-D2B850FBDED7}"/>
          </ac:spMkLst>
        </pc:spChg>
        <pc:spChg chg="add mod">
          <ac:chgData name="Dave Jarman" userId="da1f84f5-9d16-41ed-bcc7-ba0dc594aef2" providerId="ADAL" clId="{1758C09A-8F01-47C5-AF8D-AE68946017B6}" dt="2023-07-05T11:43:37.743" v="752" actId="20577"/>
          <ac:spMkLst>
            <pc:docMk/>
            <pc:sldMk cId="130895215" sldId="256"/>
            <ac:spMk id="47" creationId="{037CFF0E-CD12-A998-0ABD-0F166139195A}"/>
          </ac:spMkLst>
        </pc:spChg>
        <pc:spChg chg="add mod">
          <ac:chgData name="Dave Jarman" userId="da1f84f5-9d16-41ed-bcc7-ba0dc594aef2" providerId="ADAL" clId="{1758C09A-8F01-47C5-AF8D-AE68946017B6}" dt="2023-07-05T11:44:12.334" v="833" actId="14100"/>
          <ac:spMkLst>
            <pc:docMk/>
            <pc:sldMk cId="130895215" sldId="256"/>
            <ac:spMk id="48" creationId="{7B339430-75CF-D297-F5E5-D35A43BE8CC8}"/>
          </ac:spMkLst>
        </pc:spChg>
        <pc:spChg chg="add mod">
          <ac:chgData name="Dave Jarman" userId="da1f84f5-9d16-41ed-bcc7-ba0dc594aef2" providerId="ADAL" clId="{1758C09A-8F01-47C5-AF8D-AE68946017B6}" dt="2023-07-05T11:44:33.790" v="877" actId="14100"/>
          <ac:spMkLst>
            <pc:docMk/>
            <pc:sldMk cId="130895215" sldId="256"/>
            <ac:spMk id="49" creationId="{582EF599-C886-F2C2-2008-0FEC2D6F5301}"/>
          </ac:spMkLst>
        </pc:spChg>
        <pc:spChg chg="add mod">
          <ac:chgData name="Dave Jarman" userId="da1f84f5-9d16-41ed-bcc7-ba0dc594aef2" providerId="ADAL" clId="{1758C09A-8F01-47C5-AF8D-AE68946017B6}" dt="2023-07-05T11:45:25.614" v="987" actId="14100"/>
          <ac:spMkLst>
            <pc:docMk/>
            <pc:sldMk cId="130895215" sldId="256"/>
            <ac:spMk id="50" creationId="{2B36653E-7556-1B47-C9ED-985A968DBAD2}"/>
          </ac:spMkLst>
        </pc:spChg>
        <pc:spChg chg="add mod">
          <ac:chgData name="Dave Jarman" userId="da1f84f5-9d16-41ed-bcc7-ba0dc594aef2" providerId="ADAL" clId="{1758C09A-8F01-47C5-AF8D-AE68946017B6}" dt="2023-07-05T11:44:52.670" v="931" actId="14100"/>
          <ac:spMkLst>
            <pc:docMk/>
            <pc:sldMk cId="130895215" sldId="256"/>
            <ac:spMk id="51" creationId="{9FB9A41D-B58A-D6A3-3C20-40323C80D6CA}"/>
          </ac:spMkLst>
        </pc:spChg>
        <pc:spChg chg="add mod">
          <ac:chgData name="Dave Jarman" userId="da1f84f5-9d16-41ed-bcc7-ba0dc594aef2" providerId="ADAL" clId="{1758C09A-8F01-47C5-AF8D-AE68946017B6}" dt="2023-07-05T11:46:07.735" v="1079" actId="14100"/>
          <ac:spMkLst>
            <pc:docMk/>
            <pc:sldMk cId="130895215" sldId="256"/>
            <ac:spMk id="52" creationId="{B149D9C0-2749-94C5-A2B6-71901443E862}"/>
          </ac:spMkLst>
        </pc:spChg>
        <pc:spChg chg="add mod">
          <ac:chgData name="Dave Jarman" userId="da1f84f5-9d16-41ed-bcc7-ba0dc594aef2" providerId="ADAL" clId="{1758C09A-8F01-47C5-AF8D-AE68946017B6}" dt="2023-07-05T11:46:38.342" v="1134" actId="14100"/>
          <ac:spMkLst>
            <pc:docMk/>
            <pc:sldMk cId="130895215" sldId="256"/>
            <ac:spMk id="53" creationId="{BF6A9DCC-EAF2-6864-94DB-46C90E4A2EC6}"/>
          </ac:spMkLst>
        </pc:spChg>
        <pc:spChg chg="add mod">
          <ac:chgData name="Dave Jarman" userId="da1f84f5-9d16-41ed-bcc7-ba0dc594aef2" providerId="ADAL" clId="{1758C09A-8F01-47C5-AF8D-AE68946017B6}" dt="2023-07-05T11:47:08.262" v="1197" actId="14100"/>
          <ac:spMkLst>
            <pc:docMk/>
            <pc:sldMk cId="130895215" sldId="256"/>
            <ac:spMk id="54" creationId="{7620AC0F-1592-D0D6-2C15-39FDF45887A8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55" creationId="{97412643-8A7D-68A1-B5E6-51B4764CCD4C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56" creationId="{5250442A-BD12-CB11-872B-A9A767BBA278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57" creationId="{2A4CBD98-3738-BECE-2F6C-7A08E5335D88}"/>
          </ac:spMkLst>
        </pc:spChg>
        <pc:spChg chg="mod ord">
          <ac:chgData name="Dave Jarman" userId="da1f84f5-9d16-41ed-bcc7-ba0dc594aef2" providerId="ADAL" clId="{1758C09A-8F01-47C5-AF8D-AE68946017B6}" dt="2023-07-05T08:19:19.208" v="320" actId="166"/>
          <ac:spMkLst>
            <pc:docMk/>
            <pc:sldMk cId="130895215" sldId="256"/>
            <ac:spMk id="58" creationId="{4330981D-F789-0A4B-CF63-F2CA3CC11160}"/>
          </ac:spMkLst>
        </pc:spChg>
        <pc:spChg chg="del">
          <ac:chgData name="Dave Jarman" userId="da1f84f5-9d16-41ed-bcc7-ba0dc594aef2" providerId="ADAL" clId="{1758C09A-8F01-47C5-AF8D-AE68946017B6}" dt="2023-07-05T08:10:23.452" v="149" actId="478"/>
          <ac:spMkLst>
            <pc:docMk/>
            <pc:sldMk cId="130895215" sldId="256"/>
            <ac:spMk id="59" creationId="{ACE99FBA-4928-04B1-0DC9-34326C4B4C64}"/>
          </ac:spMkLst>
        </pc:spChg>
        <pc:spChg chg="mod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60" creationId="{CFFBF9FC-A17F-62DA-5EBD-B214E5511DBE}"/>
          </ac:spMkLst>
        </pc:spChg>
        <pc:spChg chg="del">
          <ac:chgData name="Dave Jarman" userId="da1f84f5-9d16-41ed-bcc7-ba0dc594aef2" providerId="ADAL" clId="{1758C09A-8F01-47C5-AF8D-AE68946017B6}" dt="2023-07-05T08:10:21.772" v="148" actId="478"/>
          <ac:spMkLst>
            <pc:docMk/>
            <pc:sldMk cId="130895215" sldId="256"/>
            <ac:spMk id="61" creationId="{1D444EEF-9475-B984-B3A0-AFBD0D70B6F9}"/>
          </ac:spMkLst>
        </pc:spChg>
        <pc:spChg chg="del">
          <ac:chgData name="Dave Jarman" userId="da1f84f5-9d16-41ed-bcc7-ba0dc594aef2" providerId="ADAL" clId="{1758C09A-8F01-47C5-AF8D-AE68946017B6}" dt="2023-07-05T08:10:20.228" v="147" actId="478"/>
          <ac:spMkLst>
            <pc:docMk/>
            <pc:sldMk cId="130895215" sldId="256"/>
            <ac:spMk id="62" creationId="{861F314C-8A37-DF08-97E8-2875E7ABC2AC}"/>
          </ac:spMkLst>
        </pc:spChg>
        <pc:spChg chg="del">
          <ac:chgData name="Dave Jarman" userId="da1f84f5-9d16-41ed-bcc7-ba0dc594aef2" providerId="ADAL" clId="{1758C09A-8F01-47C5-AF8D-AE68946017B6}" dt="2023-07-05T08:10:05.332" v="144" actId="478"/>
          <ac:spMkLst>
            <pc:docMk/>
            <pc:sldMk cId="130895215" sldId="256"/>
            <ac:spMk id="63" creationId="{CD5244D6-E7B4-7516-0A31-A135E3DCA9E0}"/>
          </ac:spMkLst>
        </pc:spChg>
        <pc:spChg chg="del mod">
          <ac:chgData name="Dave Jarman" userId="da1f84f5-9d16-41ed-bcc7-ba0dc594aef2" providerId="ADAL" clId="{1758C09A-8F01-47C5-AF8D-AE68946017B6}" dt="2023-07-05T08:04:43.342" v="22"/>
          <ac:spMkLst>
            <pc:docMk/>
            <pc:sldMk cId="130895215" sldId="256"/>
            <ac:spMk id="64" creationId="{DC05B874-DF5C-3E31-6EF3-D5F4FB648961}"/>
          </ac:spMkLst>
        </pc:spChg>
        <pc:spChg chg="del">
          <ac:chgData name="Dave Jarman" userId="da1f84f5-9d16-41ed-bcc7-ba0dc594aef2" providerId="ADAL" clId="{1758C09A-8F01-47C5-AF8D-AE68946017B6}" dt="2023-07-05T08:10:07.996" v="145" actId="478"/>
          <ac:spMkLst>
            <pc:docMk/>
            <pc:sldMk cId="130895215" sldId="256"/>
            <ac:spMk id="65" creationId="{D9999329-CE3F-FED8-496F-81E31196A6AE}"/>
          </ac:spMkLst>
        </pc:spChg>
        <pc:spChg chg="del">
          <ac:chgData name="Dave Jarman" userId="da1f84f5-9d16-41ed-bcc7-ba0dc594aef2" providerId="ADAL" clId="{1758C09A-8F01-47C5-AF8D-AE68946017B6}" dt="2023-07-05T08:10:02.268" v="143" actId="478"/>
          <ac:spMkLst>
            <pc:docMk/>
            <pc:sldMk cId="130895215" sldId="256"/>
            <ac:spMk id="66" creationId="{E71E3B0C-3297-62D9-3FB2-4B872670B059}"/>
          </ac:spMkLst>
        </pc:spChg>
        <pc:spChg chg="add mod">
          <ac:chgData name="Dave Jarman" userId="da1f84f5-9d16-41ed-bcc7-ba0dc594aef2" providerId="ADAL" clId="{1758C09A-8F01-47C5-AF8D-AE68946017B6}" dt="2023-07-05T11:48:59.758" v="1377" actId="14100"/>
          <ac:spMkLst>
            <pc:docMk/>
            <pc:sldMk cId="130895215" sldId="256"/>
            <ac:spMk id="67" creationId="{E9DADC17-1AEA-CE0B-E96E-0C61E82A0EC5}"/>
          </ac:spMkLst>
        </pc:spChg>
        <pc:spChg chg="del">
          <ac:chgData name="Dave Jarman" userId="da1f84f5-9d16-41ed-bcc7-ba0dc594aef2" providerId="ADAL" clId="{1758C09A-8F01-47C5-AF8D-AE68946017B6}" dt="2023-07-05T08:05:41.124" v="108" actId="478"/>
          <ac:spMkLst>
            <pc:docMk/>
            <pc:sldMk cId="130895215" sldId="256"/>
            <ac:spMk id="68" creationId="{E31E1898-936D-BF7B-D27E-A95DB1AB091A}"/>
          </ac:spMkLst>
        </pc:spChg>
        <pc:spChg chg="del">
          <ac:chgData name="Dave Jarman" userId="da1f84f5-9d16-41ed-bcc7-ba0dc594aef2" providerId="ADAL" clId="{1758C09A-8F01-47C5-AF8D-AE68946017B6}" dt="2023-07-05T08:05:42.884" v="109" actId="478"/>
          <ac:spMkLst>
            <pc:docMk/>
            <pc:sldMk cId="130895215" sldId="256"/>
            <ac:spMk id="69" creationId="{B9F6805B-9194-239C-941E-13A9695AAF73}"/>
          </ac:spMkLst>
        </pc:spChg>
        <pc:spChg chg="del mod topLvl">
          <ac:chgData name="Dave Jarman" userId="da1f84f5-9d16-41ed-bcc7-ba0dc594aef2" providerId="ADAL" clId="{1758C09A-8F01-47C5-AF8D-AE68946017B6}" dt="2023-07-05T08:10:29.405" v="151" actId="478"/>
          <ac:spMkLst>
            <pc:docMk/>
            <pc:sldMk cId="130895215" sldId="256"/>
            <ac:spMk id="70" creationId="{07BDBC64-976D-9255-39A6-8D660CACDF1C}"/>
          </ac:spMkLst>
        </pc:spChg>
        <pc:spChg chg="del mod topLvl">
          <ac:chgData name="Dave Jarman" userId="da1f84f5-9d16-41ed-bcc7-ba0dc594aef2" providerId="ADAL" clId="{1758C09A-8F01-47C5-AF8D-AE68946017B6}" dt="2023-07-05T08:09:20.700" v="136" actId="478"/>
          <ac:spMkLst>
            <pc:docMk/>
            <pc:sldMk cId="130895215" sldId="256"/>
            <ac:spMk id="71" creationId="{577A61B0-D3CE-A0B9-8E9D-784A8F58B29F}"/>
          </ac:spMkLst>
        </pc:spChg>
        <pc:spChg chg="add mod">
          <ac:chgData name="Dave Jarman" userId="da1f84f5-9d16-41ed-bcc7-ba0dc594aef2" providerId="ADAL" clId="{1758C09A-8F01-47C5-AF8D-AE68946017B6}" dt="2023-07-05T11:49:26.015" v="1434" actId="14100"/>
          <ac:spMkLst>
            <pc:docMk/>
            <pc:sldMk cId="130895215" sldId="256"/>
            <ac:spMk id="72" creationId="{4EFF227F-A677-A67E-16F3-42126CFFD78F}"/>
          </ac:spMkLst>
        </pc:spChg>
        <pc:spChg chg="mod topLvl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75" creationId="{98AF5EEC-0792-786E-8E34-D75E182B5CE9}"/>
          </ac:spMkLst>
        </pc:spChg>
        <pc:spChg chg="del mod topLvl">
          <ac:chgData name="Dave Jarman" userId="da1f84f5-9d16-41ed-bcc7-ba0dc594aef2" providerId="ADAL" clId="{1758C09A-8F01-47C5-AF8D-AE68946017B6}" dt="2023-07-05T08:09:26.188" v="139" actId="478"/>
          <ac:spMkLst>
            <pc:docMk/>
            <pc:sldMk cId="130895215" sldId="256"/>
            <ac:spMk id="76" creationId="{3C6E3F79-303C-E01B-91ED-9819E4A5F51F}"/>
          </ac:spMkLst>
        </pc:spChg>
        <pc:spChg chg="del mod topLvl">
          <ac:chgData name="Dave Jarman" userId="da1f84f5-9d16-41ed-bcc7-ba0dc594aef2" providerId="ADAL" clId="{1758C09A-8F01-47C5-AF8D-AE68946017B6}" dt="2023-07-05T08:10:27.124" v="150" actId="478"/>
          <ac:spMkLst>
            <pc:docMk/>
            <pc:sldMk cId="130895215" sldId="256"/>
            <ac:spMk id="78" creationId="{ABCC15DD-6771-48F9-86AC-75D2E18FE9BE}"/>
          </ac:spMkLst>
        </pc:spChg>
        <pc:spChg chg="del mod topLvl">
          <ac:chgData name="Dave Jarman" userId="da1f84f5-9d16-41ed-bcc7-ba0dc594aef2" providerId="ADAL" clId="{1758C09A-8F01-47C5-AF8D-AE68946017B6}" dt="2023-07-05T08:09:17.100" v="135" actId="478"/>
          <ac:spMkLst>
            <pc:docMk/>
            <pc:sldMk cId="130895215" sldId="256"/>
            <ac:spMk id="79" creationId="{F01EDCD8-9157-1172-6DAD-A500B1E202CF}"/>
          </ac:spMkLst>
        </pc:spChg>
        <pc:spChg chg="mod topLvl">
          <ac:chgData name="Dave Jarman" userId="da1f84f5-9d16-41ed-bcc7-ba0dc594aef2" providerId="ADAL" clId="{1758C09A-8F01-47C5-AF8D-AE68946017B6}" dt="2023-07-05T08:14:20.974" v="183" actId="34135"/>
          <ac:spMkLst>
            <pc:docMk/>
            <pc:sldMk cId="130895215" sldId="256"/>
            <ac:spMk id="81" creationId="{B6A586DB-4C54-AD67-2B33-AE223587EE2E}"/>
          </ac:spMkLst>
        </pc:spChg>
        <pc:spChg chg="del mod topLvl">
          <ac:chgData name="Dave Jarman" userId="da1f84f5-9d16-41ed-bcc7-ba0dc594aef2" providerId="ADAL" clId="{1758C09A-8F01-47C5-AF8D-AE68946017B6}" dt="2023-07-05T08:09:22.757" v="137" actId="478"/>
          <ac:spMkLst>
            <pc:docMk/>
            <pc:sldMk cId="130895215" sldId="256"/>
            <ac:spMk id="82" creationId="{62FA1054-CB94-086B-22AC-12E1C1DB8076}"/>
          </ac:spMkLst>
        </pc:spChg>
        <pc:spChg chg="add mod">
          <ac:chgData name="Dave Jarman" userId="da1f84f5-9d16-41ed-bcc7-ba0dc594aef2" providerId="ADAL" clId="{1758C09A-8F01-47C5-AF8D-AE68946017B6}" dt="2023-07-05T11:48:13.654" v="1322" actId="14100"/>
          <ac:spMkLst>
            <pc:docMk/>
            <pc:sldMk cId="130895215" sldId="256"/>
            <ac:spMk id="83" creationId="{7215F6A6-C97C-D1F7-6C36-8732E6990B9E}"/>
          </ac:spMkLst>
        </pc:spChg>
        <pc:grpChg chg="del mod">
          <ac:chgData name="Dave Jarman" userId="da1f84f5-9d16-41ed-bcc7-ba0dc594aef2" providerId="ADAL" clId="{1758C09A-8F01-47C5-AF8D-AE68946017B6}" dt="2023-07-05T08:06:38.782" v="117" actId="165"/>
          <ac:grpSpMkLst>
            <pc:docMk/>
            <pc:sldMk cId="130895215" sldId="256"/>
            <ac:grpSpMk id="73" creationId="{504D54BE-0338-7BD0-1E55-A1591EFC3BD5}"/>
          </ac:grpSpMkLst>
        </pc:grpChg>
        <pc:grpChg chg="del mod">
          <ac:chgData name="Dave Jarman" userId="da1f84f5-9d16-41ed-bcc7-ba0dc594aef2" providerId="ADAL" clId="{1758C09A-8F01-47C5-AF8D-AE68946017B6}" dt="2023-07-05T08:08:50.883" v="133" actId="165"/>
          <ac:grpSpMkLst>
            <pc:docMk/>
            <pc:sldMk cId="130895215" sldId="256"/>
            <ac:grpSpMk id="74" creationId="{B8BFF0CD-DDB6-ECC7-42DE-AEC220B9D9E1}"/>
          </ac:grpSpMkLst>
        </pc:grpChg>
        <pc:grpChg chg="del">
          <ac:chgData name="Dave Jarman" userId="da1f84f5-9d16-41ed-bcc7-ba0dc594aef2" providerId="ADAL" clId="{1758C09A-8F01-47C5-AF8D-AE68946017B6}" dt="2023-07-05T08:07:00.934" v="121" actId="165"/>
          <ac:grpSpMkLst>
            <pc:docMk/>
            <pc:sldMk cId="130895215" sldId="256"/>
            <ac:grpSpMk id="77" creationId="{32CA9BBF-93C3-9CA5-63D1-8A6C7BF54260}"/>
          </ac:grpSpMkLst>
        </pc:grpChg>
        <pc:grpChg chg="del">
          <ac:chgData name="Dave Jarman" userId="da1f84f5-9d16-41ed-bcc7-ba0dc594aef2" providerId="ADAL" clId="{1758C09A-8F01-47C5-AF8D-AE68946017B6}" dt="2023-07-05T08:07:17.022" v="125" actId="165"/>
          <ac:grpSpMkLst>
            <pc:docMk/>
            <pc:sldMk cId="130895215" sldId="256"/>
            <ac:grpSpMk id="80" creationId="{5D852973-78D2-E078-25FC-D8110FD6BF8E}"/>
          </ac:grpSpMkLst>
        </pc:grpChg>
        <pc:picChg chg="del">
          <ac:chgData name="Dave Jarman" userId="da1f84f5-9d16-41ed-bcc7-ba0dc594aef2" providerId="ADAL" clId="{1758C09A-8F01-47C5-AF8D-AE68946017B6}" dt="2023-07-05T08:05:31.556" v="102" actId="478"/>
          <ac:picMkLst>
            <pc:docMk/>
            <pc:sldMk cId="130895215" sldId="256"/>
            <ac:picMk id="3" creationId="{67008D96-4A8F-FD78-33D6-E98544BAAE25}"/>
          </ac:picMkLst>
        </pc:picChg>
        <pc:picChg chg="del">
          <ac:chgData name="Dave Jarman" userId="da1f84f5-9d16-41ed-bcc7-ba0dc594aef2" providerId="ADAL" clId="{1758C09A-8F01-47C5-AF8D-AE68946017B6}" dt="2023-07-05T08:05:35.860" v="105" actId="478"/>
          <ac:picMkLst>
            <pc:docMk/>
            <pc:sldMk cId="130895215" sldId="256"/>
            <ac:picMk id="9" creationId="{9A191288-64AC-A7B4-4D1E-727DD104910E}"/>
          </ac:picMkLst>
        </pc:picChg>
        <pc:picChg chg="del">
          <ac:chgData name="Dave Jarman" userId="da1f84f5-9d16-41ed-bcc7-ba0dc594aef2" providerId="ADAL" clId="{1758C09A-8F01-47C5-AF8D-AE68946017B6}" dt="2023-07-05T08:05:32.942" v="103" actId="478"/>
          <ac:picMkLst>
            <pc:docMk/>
            <pc:sldMk cId="130895215" sldId="256"/>
            <ac:picMk id="11" creationId="{381C7D71-7269-122B-090A-861FC98BB984}"/>
          </ac:picMkLst>
        </pc:picChg>
        <pc:picChg chg="del">
          <ac:chgData name="Dave Jarman" userId="da1f84f5-9d16-41ed-bcc7-ba0dc594aef2" providerId="ADAL" clId="{1758C09A-8F01-47C5-AF8D-AE68946017B6}" dt="2023-07-05T08:05:37.564" v="106" actId="478"/>
          <ac:picMkLst>
            <pc:docMk/>
            <pc:sldMk cId="130895215" sldId="256"/>
            <ac:picMk id="13" creationId="{0AF500C5-65FC-61DE-E021-419C235CC1EF}"/>
          </ac:picMkLst>
        </pc:picChg>
        <pc:picChg chg="del">
          <ac:chgData name="Dave Jarman" userId="da1f84f5-9d16-41ed-bcc7-ba0dc594aef2" providerId="ADAL" clId="{1758C09A-8F01-47C5-AF8D-AE68946017B6}" dt="2023-07-05T08:05:38.963" v="107" actId="478"/>
          <ac:picMkLst>
            <pc:docMk/>
            <pc:sldMk cId="130895215" sldId="256"/>
            <ac:picMk id="15" creationId="{7F23B89A-71D1-5C6F-A9FC-F711E5AA687B}"/>
          </ac:picMkLst>
        </pc:picChg>
        <pc:picChg chg="del">
          <ac:chgData name="Dave Jarman" userId="da1f84f5-9d16-41ed-bcc7-ba0dc594aef2" providerId="ADAL" clId="{1758C09A-8F01-47C5-AF8D-AE68946017B6}" dt="2023-07-05T08:05:33.740" v="104" actId="478"/>
          <ac:picMkLst>
            <pc:docMk/>
            <pc:sldMk cId="130895215" sldId="256"/>
            <ac:picMk id="17" creationId="{025AD88C-1CBE-E059-4924-3FA83BE3B244}"/>
          </ac:picMkLst>
        </pc:picChg>
        <pc:picChg chg="del">
          <ac:chgData name="Dave Jarman" userId="da1f84f5-9d16-41ed-bcc7-ba0dc594aef2" providerId="ADAL" clId="{1758C09A-8F01-47C5-AF8D-AE68946017B6}" dt="2023-07-05T08:04:24.524" v="0" actId="478"/>
          <ac:picMkLst>
            <pc:docMk/>
            <pc:sldMk cId="130895215" sldId="256"/>
            <ac:picMk id="19" creationId="{FEBD22FF-BA59-6C0C-730C-48F1E1BA2EE3}"/>
          </ac:picMkLst>
        </pc:picChg>
        <pc:picChg chg="mod">
          <ac:chgData name="Dave Jarman" userId="da1f84f5-9d16-41ed-bcc7-ba0dc594aef2" providerId="ADAL" clId="{1758C09A-8F01-47C5-AF8D-AE68946017B6}" dt="2023-10-05T11:20:44.354" v="1449" actId="1076"/>
          <ac:picMkLst>
            <pc:docMk/>
            <pc:sldMk cId="130895215" sldId="256"/>
            <ac:picMk id="21" creationId="{0D5C0CE3-ADF8-DE50-4653-FA91A021F061}"/>
          </ac:picMkLst>
        </pc:picChg>
      </pc:sldChg>
    </pc:docChg>
  </pc:docChgLst>
  <pc:docChgLst>
    <pc:chgData name="Dave Jarman" userId="da1f84f5-9d16-41ed-bcc7-ba0dc594aef2" providerId="ADAL" clId="{8F23865B-3022-4970-B491-35FF9E30B0D2}"/>
    <pc:docChg chg="modSld">
      <pc:chgData name="Dave Jarman" userId="da1f84f5-9d16-41ed-bcc7-ba0dc594aef2" providerId="ADAL" clId="{8F23865B-3022-4970-B491-35FF9E30B0D2}" dt="2024-03-27T15:55:34.286" v="9" actId="2711"/>
      <pc:docMkLst>
        <pc:docMk/>
      </pc:docMkLst>
      <pc:sldChg chg="modSp mod">
        <pc:chgData name="Dave Jarman" userId="da1f84f5-9d16-41ed-bcc7-ba0dc594aef2" providerId="ADAL" clId="{8F23865B-3022-4970-B491-35FF9E30B0D2}" dt="2024-03-27T15:55:34.286" v="9" actId="2711"/>
        <pc:sldMkLst>
          <pc:docMk/>
          <pc:sldMk cId="130895215" sldId="256"/>
        </pc:sldMkLst>
        <pc:spChg chg="mod">
          <ac:chgData name="Dave Jarman" userId="da1f84f5-9d16-41ed-bcc7-ba0dc594aef2" providerId="ADAL" clId="{8F23865B-3022-4970-B491-35FF9E30B0D2}" dt="2024-03-27T15:55:34.286" v="9" actId="2711"/>
          <ac:spMkLst>
            <pc:docMk/>
            <pc:sldMk cId="130895215" sldId="256"/>
            <ac:spMk id="3" creationId="{0DB4A1A5-0C0A-4C9A-ACC8-C7038E23C068}"/>
          </ac:spMkLst>
        </pc:spChg>
        <pc:spChg chg="mod">
          <ac:chgData name="Dave Jarman" userId="da1f84f5-9d16-41ed-bcc7-ba0dc594aef2" providerId="ADAL" clId="{8F23865B-3022-4970-B491-35FF9E30B0D2}" dt="2024-03-27T15:55:22.033" v="7" actId="20577"/>
          <ac:spMkLst>
            <pc:docMk/>
            <pc:sldMk cId="130895215" sldId="256"/>
            <ac:spMk id="56" creationId="{5250442A-BD12-CB11-872B-A9A767BBA27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DB84-C8E4-F1BF-747D-9C3916247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473AFE-AB04-AD57-AE7E-5889CC29E3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AE401-4731-E03D-F629-8143205F1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9D1A-8443-F86F-FE89-D3247FE38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262BF-DFB6-DB3E-82D8-01204C26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79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3407-66A1-D2D0-DB41-65DD1870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4D3F-37F1-B097-8AF9-1725276FB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9260F-1847-787C-82AF-3C710ED9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80269-54EC-2ACD-3CFB-5DE986BB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9C5D1-1D99-0BD0-751C-0040E4D56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73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62D0-5640-6373-ECB4-0BFE3ED4A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D94B7-696E-9820-0A39-26F150BE7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8B3F4-275C-348C-6175-8980CFFD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BE248-6C02-1B83-B46D-BB93C1E6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9550C-D430-3F49-5215-55630B2F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60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2801-590D-3278-E31D-70E62A3C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58C4-56CB-39E3-8B97-1D30E1945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915A7-18CF-EFBC-BC02-E2F6E6DEB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5F3A2-FBD9-B3EA-DDC3-8B9F952D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9CBA3-34C2-9231-2AFA-51C54AEF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744D4C-39B8-21F5-6963-7C91C3773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317C-24F3-DCCB-D9F1-8FA9AD73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98E24-247E-8B83-720A-56CAB7CC7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B1C06-66B2-ABC3-3C0F-32D15EEFC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83E97-7721-9457-63CB-0DB95DBA2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01F92-11C3-7D93-263B-CF0E1BA90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E029B-71D6-8F8E-7387-85111DFB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45DB1-3B3D-6E2E-1F8B-AC306855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430EF-25C0-BA9F-E6BD-2AC39144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3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4716-7D7C-35AA-A0C6-38840C16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CA6B4F-57F0-DD57-7DB0-7B73E18F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B955D6-0ECB-A2B0-2B31-D2A17FA2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2287D-68C7-F6EA-1F91-82E246B3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84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743C5B-6A8D-7926-3BFF-DD220B33D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1A894-F2FB-108F-451B-AABD044B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36DA6-E50B-A3A2-0FD7-D7FBDFFC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70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2ABD7-65A6-195E-B083-685AB904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E6910-8B0D-2B92-A01D-7623B2F4E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1B50B-1135-446F-127F-AF421841A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7A104-006F-AC08-DE20-81CFB2AA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03635-7D0C-DB0A-1F88-9AFC615CB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A64E-B0FE-DAAE-B79A-C3AF058C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17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6DC7-B185-BA66-E8F0-4F1A97FA2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00440-8C3E-00B3-47F8-0090F1A98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23E7B-2B79-40FC-DEEA-CCF75FE2D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FFC64-B536-5501-C8C0-2E6D4AC9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667A9-AB9D-BAD6-3B22-FC7D7222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3E00F-5F1A-A97D-B716-DF4582DC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8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DCB93-D011-D959-843B-D6F19FF0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108C41-7D9C-5EB7-CB8B-3A2F97F9B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8A1A8-69B2-1E45-6702-63C2D343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4CE91-ECB2-FDF0-FFC8-8EB362E1C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BBD5F-7D8E-5929-BCD4-BDEB2C3B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0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68EC9-4BE0-2A5E-E307-6C58D5ED8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C957F-D93B-35FF-1380-5B77DBCD9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B849-674C-14F3-62E3-B3B8DC1C5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1531-1C0C-52B9-AA6E-D8262C3B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50B4B-40C0-2601-D3FC-9BF2E09D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3EDC6-97E1-B727-DDFC-D69141FA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7110F-6793-FE81-41D8-EE7650117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CF00F-55BE-1442-900E-FC551D7758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8776-924C-E624-B353-871B28B21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426DD-F5FE-0841-C49C-B50560344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41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AD0E42-4B40-84B3-9071-49CEF4E799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6254" y="147782"/>
            <a:ext cx="350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ARC BUSINESS MODEL CANVAS</a:t>
            </a:r>
            <a:endParaRPr lang="en-GB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24D5FB-C5F7-FCB3-F5E5-67189E77A2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74378" y="147782"/>
            <a:ext cx="4326622" cy="4646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29D9F-0B27-36CF-B45F-9FDB1D857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92211" y="195423"/>
            <a:ext cx="240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IDEA: 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D220D-FAB2-2B0A-8C90-BA6A0AFE5F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06696" y="199291"/>
            <a:ext cx="242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AUTHOR:</a:t>
            </a:r>
            <a:endParaRPr lang="en-GB"/>
          </a:p>
        </p:txBody>
      </p:sp>
      <p:sp>
        <p:nvSpPr>
          <p:cNvPr id="55" name="object 30">
            <a:extLst>
              <a:ext uri="{FF2B5EF4-FFF2-40B4-BE49-F238E27FC236}">
                <a16:creationId xmlns:a16="http://schemas.microsoft.com/office/drawing/2014/main" id="{97412643-8A7D-68A1-B5E6-51B4764CCD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4893" y="6600060"/>
            <a:ext cx="2730612" cy="110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600" spc="-25" dirty="0">
                <a:solidFill>
                  <a:srgbClr val="231F20"/>
                </a:solidFill>
                <a:cs typeface="Palatino Linotype"/>
              </a:rPr>
              <a:t>The </a:t>
            </a:r>
            <a:r>
              <a:rPr lang="en-US" sz="600" spc="-25" dirty="0">
                <a:solidFill>
                  <a:srgbClr val="231F20"/>
                </a:solidFill>
                <a:cs typeface="Palatino Linotype"/>
              </a:rPr>
              <a:t>original </a:t>
            </a:r>
            <a:r>
              <a:rPr lang="en-US" sz="600" spc="-20" dirty="0">
                <a:solidFill>
                  <a:srgbClr val="231F20"/>
                </a:solidFill>
                <a:cs typeface="Palatino Linotype"/>
              </a:rPr>
              <a:t>Business Model Canvas was developed by </a:t>
            </a:r>
            <a:r>
              <a:rPr lang="en-US" sz="600" spc="-20" dirty="0" err="1">
                <a:solidFill>
                  <a:srgbClr val="231F20"/>
                </a:solidFill>
                <a:cs typeface="Palatino Linotype"/>
              </a:rPr>
              <a:t>Strategyzer</a:t>
            </a:r>
            <a:r>
              <a:rPr lang="en-US" sz="600" spc="-20" dirty="0">
                <a:solidFill>
                  <a:srgbClr val="231F20"/>
                </a:solidFill>
                <a:cs typeface="Palatino Linotype"/>
              </a:rPr>
              <a:t> AG.</a:t>
            </a:r>
            <a:endParaRPr sz="600" dirty="0">
              <a:cs typeface="Palatino Linotype"/>
            </a:endParaRPr>
          </a:p>
        </p:txBody>
      </p:sp>
      <p:sp>
        <p:nvSpPr>
          <p:cNvPr id="56" name="object 30">
            <a:extLst>
              <a:ext uri="{FF2B5EF4-FFF2-40B4-BE49-F238E27FC236}">
                <a16:creationId xmlns:a16="http://schemas.microsoft.com/office/drawing/2014/main" id="{5250442A-BD12-CB11-872B-A9A767BBA2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6970" y="6600060"/>
            <a:ext cx="2730612" cy="110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en-US" sz="600" spc="-25" dirty="0">
                <a:solidFill>
                  <a:srgbClr val="231F20"/>
                </a:solidFill>
                <a:cs typeface="Palatino Linotype"/>
              </a:rPr>
              <a:t>This version was developed by Dave Jarman for use by the ARC Accelerator in 2023</a:t>
            </a:r>
            <a:r>
              <a:rPr lang="en-US" sz="600" spc="-25" dirty="0">
                <a:solidFill>
                  <a:srgbClr val="231F20"/>
                </a:solidFill>
                <a:latin typeface="Palatino Linotype"/>
                <a:cs typeface="Palatino Linotype"/>
              </a:rPr>
              <a:t>.</a:t>
            </a:r>
            <a:endParaRPr sz="600" dirty="0">
              <a:latin typeface="Palatino Linotype"/>
              <a:cs typeface="Palatino Linotype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A4CBD98-3738-BECE-2F6C-7A08E5335D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254" y="713064"/>
            <a:ext cx="11859491" cy="54917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FFBF9FC-A17F-62DA-5EBD-B214E5511D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03589" y="792759"/>
            <a:ext cx="2239541" cy="3485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8AF5EEC-0792-786E-8E34-D75E182B5C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9892" y="4359330"/>
            <a:ext cx="5697690" cy="1764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6A586DB-4C54-AD67-2B33-AE223587E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96374" y="4359330"/>
            <a:ext cx="2846757" cy="17641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D5C0CE3-ADF8-DE50-4653-FA91A021F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445" y="6349243"/>
            <a:ext cx="2441831" cy="45219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9DFBCD4-EFED-97FF-9A4F-EC64051FC4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76228" y="792758"/>
            <a:ext cx="2239541" cy="3485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8DFD70-CDE1-D83D-7CC2-E68D516086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12481" y="792758"/>
            <a:ext cx="2239541" cy="1725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4C1E3B-4CDE-164E-5FE8-30D5A8ABCD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12482" y="2535384"/>
            <a:ext cx="2239541" cy="1725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81182E-32E2-E710-E246-B4CF21A2E03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38360" y="792758"/>
            <a:ext cx="2239541" cy="1150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641D5B-9CA2-BB72-B073-0E4662FD13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38360" y="3111013"/>
            <a:ext cx="2239541" cy="1150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AC689B-01AC-688C-3508-B1665A3415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38360" y="1951885"/>
            <a:ext cx="2239541" cy="1150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075339-85AA-6561-AF99-3DAC172E28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67003" y="4359329"/>
            <a:ext cx="2846757" cy="17641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21A2CCF-40E9-C409-558E-EA7B7BFD494B}"/>
              </a:ext>
            </a:extLst>
          </p:cNvPr>
          <p:cNvSpPr txBox="1">
            <a:spLocks/>
          </p:cNvSpPr>
          <p:nvPr/>
        </p:nvSpPr>
        <p:spPr>
          <a:xfrm>
            <a:off x="9708920" y="814200"/>
            <a:ext cx="22288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AUDIENCES </a:t>
            </a:r>
          </a:p>
          <a:p>
            <a:pPr algn="ctr"/>
            <a:r>
              <a:rPr lang="en-US" sz="1000"/>
              <a:t>(BENEFICIARIES, USERS, CUSTOMERS…)</a:t>
            </a:r>
            <a:endParaRPr lang="en-GB" sz="12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F566D1-1F44-4621-4A89-A0796F90A009}"/>
              </a:ext>
            </a:extLst>
          </p:cNvPr>
          <p:cNvSpPr/>
          <p:nvPr/>
        </p:nvSpPr>
        <p:spPr>
          <a:xfrm>
            <a:off x="265960" y="792758"/>
            <a:ext cx="2239541" cy="1725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AD8674-DA99-A579-A039-B916B84509B2}"/>
              </a:ext>
            </a:extLst>
          </p:cNvPr>
          <p:cNvSpPr/>
          <p:nvPr/>
        </p:nvSpPr>
        <p:spPr>
          <a:xfrm>
            <a:off x="265960" y="2535384"/>
            <a:ext cx="2239541" cy="1725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C209CC-706E-E369-9F4E-4F1B8BA0B058}"/>
              </a:ext>
            </a:extLst>
          </p:cNvPr>
          <p:cNvSpPr txBox="1">
            <a:spLocks/>
          </p:cNvSpPr>
          <p:nvPr/>
        </p:nvSpPr>
        <p:spPr>
          <a:xfrm>
            <a:off x="337919" y="814200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KEY PARTNERS (ESSENTIAL)</a:t>
            </a:r>
            <a:endParaRPr lang="en-GB" sz="12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30981D-F789-0A4B-CF63-F2CA3CC11160}"/>
              </a:ext>
            </a:extLst>
          </p:cNvPr>
          <p:cNvSpPr txBox="1">
            <a:spLocks/>
          </p:cNvSpPr>
          <p:nvPr/>
        </p:nvSpPr>
        <p:spPr>
          <a:xfrm>
            <a:off x="4981493" y="814200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VALUE PROPOSITION(S)</a:t>
            </a:r>
            <a:endParaRPr lang="en-GB" sz="12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32263E-B01D-2776-77AA-C54F4EECFD90}"/>
              </a:ext>
            </a:extLst>
          </p:cNvPr>
          <p:cNvSpPr txBox="1">
            <a:spLocks/>
          </p:cNvSpPr>
          <p:nvPr/>
        </p:nvSpPr>
        <p:spPr>
          <a:xfrm>
            <a:off x="309379" y="2559339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KEY PARTNERS (OUTSOURCING)</a:t>
            </a:r>
            <a:endParaRPr lang="en-GB" sz="12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E01E2B-84C4-D5CD-80D5-86CC53B0CF55}"/>
              </a:ext>
            </a:extLst>
          </p:cNvPr>
          <p:cNvSpPr txBox="1">
            <a:spLocks/>
          </p:cNvSpPr>
          <p:nvPr/>
        </p:nvSpPr>
        <p:spPr>
          <a:xfrm>
            <a:off x="2596806" y="823220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KEY ACTIVITIES</a:t>
            </a:r>
            <a:endParaRPr lang="en-GB" sz="12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B24A2AA-69E7-BF5D-3FD0-C11644A69382}"/>
              </a:ext>
            </a:extLst>
          </p:cNvPr>
          <p:cNvSpPr txBox="1">
            <a:spLocks/>
          </p:cNvSpPr>
          <p:nvPr/>
        </p:nvSpPr>
        <p:spPr>
          <a:xfrm>
            <a:off x="2617812" y="2565418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KEY RESOURCES</a:t>
            </a:r>
            <a:endParaRPr lang="en-GB" sz="12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85625FA-AF72-1BB4-8D39-DDB41F3AEABD}"/>
              </a:ext>
            </a:extLst>
          </p:cNvPr>
          <p:cNvSpPr txBox="1">
            <a:spLocks/>
          </p:cNvSpPr>
          <p:nvPr/>
        </p:nvSpPr>
        <p:spPr>
          <a:xfrm>
            <a:off x="7332961" y="814200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AUDIENCE RELATIONSHIP</a:t>
            </a:r>
            <a:endParaRPr lang="en-GB" sz="12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A53B7EE-B9EC-127D-815C-B981982B880B}"/>
              </a:ext>
            </a:extLst>
          </p:cNvPr>
          <p:cNvSpPr txBox="1">
            <a:spLocks/>
          </p:cNvSpPr>
          <p:nvPr/>
        </p:nvSpPr>
        <p:spPr>
          <a:xfrm>
            <a:off x="7343691" y="1997711"/>
            <a:ext cx="22288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AUDIENCE TRANSACTION CHANNELS</a:t>
            </a:r>
            <a:endParaRPr lang="en-GB" sz="105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FA3BB5-1BEE-C79F-10AA-F9F7CFA91912}"/>
              </a:ext>
            </a:extLst>
          </p:cNvPr>
          <p:cNvSpPr txBox="1">
            <a:spLocks/>
          </p:cNvSpPr>
          <p:nvPr/>
        </p:nvSpPr>
        <p:spPr>
          <a:xfrm>
            <a:off x="7350641" y="3157148"/>
            <a:ext cx="2228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AUDIENCE AWARENESS CHANNELS</a:t>
            </a:r>
            <a:endParaRPr lang="en-GB" sz="10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137510B-2500-1900-0AE8-2AC0462C6C1C}"/>
              </a:ext>
            </a:extLst>
          </p:cNvPr>
          <p:cNvSpPr txBox="1">
            <a:spLocks/>
          </p:cNvSpPr>
          <p:nvPr/>
        </p:nvSpPr>
        <p:spPr>
          <a:xfrm>
            <a:off x="1851066" y="4384117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COSTS</a:t>
            </a:r>
            <a:endParaRPr lang="en-GB" sz="12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720AD8-B102-F2F7-03E8-6DE975D28370}"/>
              </a:ext>
            </a:extLst>
          </p:cNvPr>
          <p:cNvSpPr txBox="1">
            <a:spLocks/>
          </p:cNvSpPr>
          <p:nvPr/>
        </p:nvSpPr>
        <p:spPr>
          <a:xfrm>
            <a:off x="6475942" y="4392488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REVENUES</a:t>
            </a:r>
            <a:endParaRPr lang="en-GB" sz="12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111C1DF-D1A0-1FFA-31E6-3FACC015BD6C}"/>
              </a:ext>
            </a:extLst>
          </p:cNvPr>
          <p:cNvSpPr txBox="1">
            <a:spLocks/>
          </p:cNvSpPr>
          <p:nvPr/>
        </p:nvSpPr>
        <p:spPr>
          <a:xfrm>
            <a:off x="9405313" y="4387184"/>
            <a:ext cx="2228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IMPACTS</a:t>
            </a:r>
            <a:endParaRPr lang="en-GB" sz="12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C58F8E0-D134-E204-71EC-D2B850FBDED7}"/>
              </a:ext>
            </a:extLst>
          </p:cNvPr>
          <p:cNvSpPr txBox="1"/>
          <p:nvPr/>
        </p:nvSpPr>
        <p:spPr>
          <a:xfrm>
            <a:off x="337919" y="1137283"/>
            <a:ext cx="1711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Who do you NEED to partner with to make it possible?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7CFF0E-CD12-A998-0ABD-0F166139195A}"/>
              </a:ext>
            </a:extLst>
          </p:cNvPr>
          <p:cNvSpPr txBox="1"/>
          <p:nvPr/>
        </p:nvSpPr>
        <p:spPr>
          <a:xfrm>
            <a:off x="309379" y="2860293"/>
            <a:ext cx="1711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Who could you utilize to make it more impactful or efficient?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339430-75CF-D297-F5E5-D35A43BE8CC8}"/>
              </a:ext>
            </a:extLst>
          </p:cNvPr>
          <p:cNvSpPr txBox="1"/>
          <p:nvPr/>
        </p:nvSpPr>
        <p:spPr>
          <a:xfrm>
            <a:off x="337918" y="4655902"/>
            <a:ext cx="29577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What are the biggest or most significant costs or cost structures in the idea?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82EF599-C886-F2C2-2008-0FEC2D6F5301}"/>
              </a:ext>
            </a:extLst>
          </p:cNvPr>
          <p:cNvSpPr txBox="1"/>
          <p:nvPr/>
        </p:nvSpPr>
        <p:spPr>
          <a:xfrm>
            <a:off x="2628091" y="1137283"/>
            <a:ext cx="19090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What do you need to be good at and do well?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B36653E-7556-1B47-C9ED-985A968DBAD2}"/>
              </a:ext>
            </a:extLst>
          </p:cNvPr>
          <p:cNvSpPr txBox="1"/>
          <p:nvPr/>
        </p:nvSpPr>
        <p:spPr>
          <a:xfrm>
            <a:off x="4993321" y="1137283"/>
            <a:ext cx="2196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What is the offering of value for each audience segment?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B9A41D-B58A-D6A3-3C20-40323C80D6CA}"/>
              </a:ext>
            </a:extLst>
          </p:cNvPr>
          <p:cNvSpPr txBox="1"/>
          <p:nvPr/>
        </p:nvSpPr>
        <p:spPr>
          <a:xfrm>
            <a:off x="2655013" y="2864596"/>
            <a:ext cx="18535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What do you need to have or have access to?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149D9C0-2749-94C5-A2B6-71901443E862}"/>
              </a:ext>
            </a:extLst>
          </p:cNvPr>
          <p:cNvSpPr txBox="1"/>
          <p:nvPr/>
        </p:nvSpPr>
        <p:spPr>
          <a:xfrm>
            <a:off x="7350641" y="1152754"/>
            <a:ext cx="220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What kind of relationship do you have with each audience to get/keep/grow that audience?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F6A9DCC-EAF2-6864-94DB-46C90E4A2EC6}"/>
              </a:ext>
            </a:extLst>
          </p:cNvPr>
          <p:cNvSpPr txBox="1"/>
          <p:nvPr/>
        </p:nvSpPr>
        <p:spPr>
          <a:xfrm>
            <a:off x="7350641" y="2226197"/>
            <a:ext cx="22043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How do your audiences transact or buy from you?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620AC0F-1592-D0D6-2C15-39FDF45887A8}"/>
              </a:ext>
            </a:extLst>
          </p:cNvPr>
          <p:cNvSpPr txBox="1"/>
          <p:nvPr/>
        </p:nvSpPr>
        <p:spPr>
          <a:xfrm>
            <a:off x="7350641" y="3451917"/>
            <a:ext cx="22043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How do your audiences discover you exist?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9DADC17-1AEA-CE0B-E96E-0C61E82A0EC5}"/>
              </a:ext>
            </a:extLst>
          </p:cNvPr>
          <p:cNvSpPr txBox="1"/>
          <p:nvPr/>
        </p:nvSpPr>
        <p:spPr>
          <a:xfrm>
            <a:off x="6200382" y="4655902"/>
            <a:ext cx="27340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How do you make or acquire money and who from?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EFF227F-A677-A67E-16F3-42126CFFD78F}"/>
              </a:ext>
            </a:extLst>
          </p:cNvPr>
          <p:cNvSpPr txBox="1"/>
          <p:nvPr/>
        </p:nvSpPr>
        <p:spPr>
          <a:xfrm>
            <a:off x="9108466" y="4655901"/>
            <a:ext cx="28175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What difference do you make and how do you measure it?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215F6A6-C97C-D1F7-6C36-8732E6990B9E}"/>
              </a:ext>
            </a:extLst>
          </p:cNvPr>
          <p:cNvSpPr txBox="1"/>
          <p:nvPr/>
        </p:nvSpPr>
        <p:spPr>
          <a:xfrm>
            <a:off x="9734250" y="1237310"/>
            <a:ext cx="21917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tx2"/>
                </a:solidFill>
              </a:rPr>
              <a:t>Identify your audience segments; there may be overlaps of beneficiaries, users, customers, and other stakeholders.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B4A1A5-0C0A-4C9A-ACC8-C7038E23C068}"/>
              </a:ext>
            </a:extLst>
          </p:cNvPr>
          <p:cNvSpPr txBox="1"/>
          <p:nvPr/>
        </p:nvSpPr>
        <p:spPr>
          <a:xfrm>
            <a:off x="5721159" y="6468216"/>
            <a:ext cx="42849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0" i="0" dirty="0">
                <a:solidFill>
                  <a:srgbClr val="333333"/>
                </a:solidFill>
                <a:effectLst/>
              </a:rPr>
              <a:t>ARC Business Model Canvas © 2023 by Dave Jarman is licensed under CC BY-NC 4.0. To view a copy of this license, visit http://creativecommons.org/licenses/by-nc/4.0/</a:t>
            </a:r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130895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Palatino Linotype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Jarman</dc:creator>
  <cp:lastModifiedBy>Dave Jarman</cp:lastModifiedBy>
  <cp:revision>1</cp:revision>
  <dcterms:created xsi:type="dcterms:W3CDTF">2023-07-04T08:10:22Z</dcterms:created>
  <dcterms:modified xsi:type="dcterms:W3CDTF">2024-03-27T15:55:45Z</dcterms:modified>
</cp:coreProperties>
</file>