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e Jarman" userId="da1f84f5-9d16-41ed-bcc7-ba0dc594aef2" providerId="ADAL" clId="{ADE1CC87-9465-4333-A74E-B05E1E9C993F}"/>
    <pc:docChg chg="modSld">
      <pc:chgData name="Dave Jarman" userId="da1f84f5-9d16-41ed-bcc7-ba0dc594aef2" providerId="ADAL" clId="{ADE1CC87-9465-4333-A74E-B05E1E9C993F}" dt="2024-03-27T15:58:49.285" v="44" actId="2711"/>
      <pc:docMkLst>
        <pc:docMk/>
      </pc:docMkLst>
      <pc:sldChg chg="modSp mod">
        <pc:chgData name="Dave Jarman" userId="da1f84f5-9d16-41ed-bcc7-ba0dc594aef2" providerId="ADAL" clId="{ADE1CC87-9465-4333-A74E-B05E1E9C993F}" dt="2024-03-27T15:58:49.285" v="44" actId="2711"/>
        <pc:sldMkLst>
          <pc:docMk/>
          <pc:sldMk cId="130895215" sldId="256"/>
        </pc:sldMkLst>
        <pc:spChg chg="mod">
          <ac:chgData name="Dave Jarman" userId="da1f84f5-9d16-41ed-bcc7-ba0dc594aef2" providerId="ADAL" clId="{ADE1CC87-9465-4333-A74E-B05E1E9C993F}" dt="2023-08-11T11:08:32.927" v="29" actId="20577"/>
          <ac:spMkLst>
            <pc:docMk/>
            <pc:sldMk cId="130895215" sldId="256"/>
            <ac:spMk id="14" creationId="{09FA8D4D-05EA-F3D1-357E-24B6A76B2903}"/>
          </ac:spMkLst>
        </pc:spChg>
        <pc:spChg chg="mod">
          <ac:chgData name="Dave Jarman" userId="da1f84f5-9d16-41ed-bcc7-ba0dc594aef2" providerId="ADAL" clId="{ADE1CC87-9465-4333-A74E-B05E1E9C993F}" dt="2023-08-11T11:08:43.742" v="30"/>
          <ac:spMkLst>
            <pc:docMk/>
            <pc:sldMk cId="130895215" sldId="256"/>
            <ac:spMk id="26" creationId="{541731F7-477F-2F0D-2AC0-3A0E1CA6E475}"/>
          </ac:spMkLst>
        </pc:spChg>
        <pc:spChg chg="mod">
          <ac:chgData name="Dave Jarman" userId="da1f84f5-9d16-41ed-bcc7-ba0dc594aef2" providerId="ADAL" clId="{ADE1CC87-9465-4333-A74E-B05E1E9C993F}" dt="2023-08-11T11:08:48.491" v="31"/>
          <ac:spMkLst>
            <pc:docMk/>
            <pc:sldMk cId="130895215" sldId="256"/>
            <ac:spMk id="37" creationId="{4BF4AB1C-7720-6F0A-18BA-385B03705061}"/>
          </ac:spMkLst>
        </pc:spChg>
        <pc:spChg chg="mod">
          <ac:chgData name="Dave Jarman" userId="da1f84f5-9d16-41ed-bcc7-ba0dc594aef2" providerId="ADAL" clId="{ADE1CC87-9465-4333-A74E-B05E1E9C993F}" dt="2023-08-11T11:08:53.674" v="32"/>
          <ac:spMkLst>
            <pc:docMk/>
            <pc:sldMk cId="130895215" sldId="256"/>
            <ac:spMk id="42" creationId="{3F85C33B-9A44-E78C-20ED-2D6D45F0CDFB}"/>
          </ac:spMkLst>
        </pc:spChg>
        <pc:spChg chg="mod">
          <ac:chgData name="Dave Jarman" userId="da1f84f5-9d16-41ed-bcc7-ba0dc594aef2" providerId="ADAL" clId="{ADE1CC87-9465-4333-A74E-B05E1E9C993F}" dt="2023-08-11T11:08:58.488" v="33"/>
          <ac:spMkLst>
            <pc:docMk/>
            <pc:sldMk cId="130895215" sldId="256"/>
            <ac:spMk id="51" creationId="{DAE34F25-EE79-F988-5B63-22D23B2FD449}"/>
          </ac:spMkLst>
        </pc:spChg>
        <pc:spChg chg="mod">
          <ac:chgData name="Dave Jarman" userId="da1f84f5-9d16-41ed-bcc7-ba0dc594aef2" providerId="ADAL" clId="{ADE1CC87-9465-4333-A74E-B05E1E9C993F}" dt="2024-03-27T15:58:49.285" v="44" actId="2711"/>
          <ac:spMkLst>
            <pc:docMk/>
            <pc:sldMk cId="130895215" sldId="256"/>
            <ac:spMk id="54" creationId="{5C12DBFB-B10B-B305-EE52-8FDE59DE6D32}"/>
          </ac:spMkLst>
        </pc:spChg>
        <pc:spChg chg="mod">
          <ac:chgData name="Dave Jarman" userId="da1f84f5-9d16-41ed-bcc7-ba0dc594aef2" providerId="ADAL" clId="{ADE1CC87-9465-4333-A74E-B05E1E9C993F}" dt="2024-03-27T15:58:35.222" v="41" actId="20577"/>
          <ac:spMkLst>
            <pc:docMk/>
            <pc:sldMk cId="130895215" sldId="256"/>
            <ac:spMk id="56" creationId="{5250442A-BD12-CB11-872B-A9A767BBA278}"/>
          </ac:spMkLst>
        </pc:spChg>
      </pc:sldChg>
    </pc:docChg>
  </pc:docChgLst>
  <pc:docChgLst>
    <pc:chgData name="Dave Jarman" userId="da1f84f5-9d16-41ed-bcc7-ba0dc594aef2" providerId="ADAL" clId="{33E09946-8C7B-404F-ACEE-C40A8ADDA2CE}"/>
    <pc:docChg chg="undo custSel modSld">
      <pc:chgData name="Dave Jarman" userId="da1f84f5-9d16-41ed-bcc7-ba0dc594aef2" providerId="ADAL" clId="{33E09946-8C7B-404F-ACEE-C40A8ADDA2CE}" dt="2023-07-05T11:34:21.770" v="148" actId="34135"/>
      <pc:docMkLst>
        <pc:docMk/>
      </pc:docMkLst>
      <pc:sldChg chg="addSp delSp modSp mod">
        <pc:chgData name="Dave Jarman" userId="da1f84f5-9d16-41ed-bcc7-ba0dc594aef2" providerId="ADAL" clId="{33E09946-8C7B-404F-ACEE-C40A8ADDA2CE}" dt="2023-07-05T11:34:21.770" v="148" actId="34135"/>
        <pc:sldMkLst>
          <pc:docMk/>
          <pc:sldMk cId="130895215" sldId="256"/>
        </pc:sldMkLst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" creationId="{5B3D23A3-9BBE-B510-D085-4BDE448D92F2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" creationId="{3D1D5063-C019-A26C-F01C-1A74DF04F519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" creationId="{89AD0E42-4B40-84B3-9071-49CEF4E799A7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5" creationId="{A824D5FB-C5F7-FCB3-F5E5-67189E77A2D3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6" creationId="{CCB29D9F-0B27-36CF-B45F-9FDB1D857E07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7" creationId="{ABAD220D-FAB2-2B0A-8C90-BA6A0AFE5FF1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8" creationId="{F27DF190-C015-1C48-0ACB-063927B168E2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9" creationId="{B43BC83F-CE3A-DEF6-DB9B-59DB0DA7EBD2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10" creationId="{78D29402-ADB9-2A13-E844-A92864673B01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11" creationId="{06341AC3-36C5-083A-E8F1-9284F57822F6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12" creationId="{0CF8C38E-5877-AC08-F6C9-6E9C4F606BA4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13" creationId="{65467758-67D9-C279-E89F-C1EA9108E906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14" creationId="{09FA8D4D-05EA-F3D1-357E-24B6A76B2903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15" creationId="{4EC22D3F-B427-5482-5E5E-F84AF10BDB4F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16" creationId="{DC6E62D6-833A-6400-5A58-6213B4082BE3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17" creationId="{C2947551-2A16-E26D-55CD-EFF3B8426AF4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19" creationId="{B2D61DAA-EC60-6D05-4057-5D58CBE67062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0" creationId="{894198DA-2034-0BAC-B178-0BEE382C0B1B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1" creationId="{4723D35A-6358-3F06-13CD-00104E97ED3D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2" creationId="{978233E4-A66F-C891-3464-D0B193724348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3" creationId="{E88BDA3F-DD36-3971-4FB6-5ABECCD9127C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4" creationId="{4C8B6569-8B91-998E-2104-9B30885B3751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5" creationId="{D63A9671-4A15-05AB-A1C8-B2E2DA84409B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6" creationId="{541731F7-477F-2F0D-2AC0-3A0E1CA6E475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7" creationId="{00EE130F-407E-B572-10EA-8F7DBD6E14EA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8" creationId="{433CC303-7D6A-7281-997A-57802F0E6046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29" creationId="{0C416B3B-0BE3-0B42-74B3-72D5C0DDF8E7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0" creationId="{390B1589-FE13-79BA-883C-F3FD316E14A9}"/>
          </ac:spMkLst>
        </pc:spChg>
        <pc:spChg chg="mod or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1" creationId="{EAEE33ED-7A22-CEC9-756B-7E1BF3D9EA9B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2" creationId="{07A19AAF-C184-2988-E864-4F4AF41C66DF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3" creationId="{D4880A7E-8710-AF40-A60C-CB3B52185673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4" creationId="{7AA7F988-4811-18C7-3AC7-7D51A21B6434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5" creationId="{9C0270D5-B780-BD89-2271-65E6CEC6F31A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6" creationId="{2D0D2436-C7B6-2D6B-9F5D-E48D91A16270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7" creationId="{4BF4AB1C-7720-6F0A-18BA-385B03705061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8" creationId="{E91E776C-DD5F-7DC1-B983-932C6E8732E8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39" creationId="{05D90DE9-E91D-2D06-2A8B-59E62B96D0CA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0" creationId="{E7CF99AD-EBD0-4359-22AF-AEA6BF3E0114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1" creationId="{9A10C65C-7D22-50BD-F050-20619F2952FA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2" creationId="{3F85C33B-9A44-E78C-20ED-2D6D45F0CDFB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4" creationId="{0B362F9A-766D-D7E7-84A5-0D2DCDDC97E9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5" creationId="{BABA3339-7206-1A6C-F83C-FF9D6AED3893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6" creationId="{2445A435-B677-D0E5-3D2C-008E24C95EC1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7" creationId="{6BBDA407-3D3E-227B-FD94-C24950A436F6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8" creationId="{0D3D1CAC-0E60-A902-BC61-09B4231FF4C3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49" creationId="{E86240E4-D715-0990-3BFA-853F8F997A1C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50" creationId="{3CFE7B51-EC55-4D59-A7D0-09C03972741C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51" creationId="{DAE34F25-EE79-F988-5B63-22D23B2FD449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52" creationId="{CA3F7785-2468-FA7A-074A-C9F69CA9CAA9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53" creationId="{FB55A399-3008-D548-A5F0-D6AAEF77FD22}"/>
          </ac:spMkLst>
        </pc:spChg>
        <pc:spChg chg="del mod">
          <ac:chgData name="Dave Jarman" userId="da1f84f5-9d16-41ed-bcc7-ba0dc594aef2" providerId="ADAL" clId="{33E09946-8C7B-404F-ACEE-C40A8ADDA2CE}" dt="2023-07-05T07:39:34.936" v="83" actId="478"/>
          <ac:spMkLst>
            <pc:docMk/>
            <pc:sldMk cId="130895215" sldId="256"/>
            <ac:spMk id="54" creationId="{B269B219-1711-3644-026A-3A8BAA07BB19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55" creationId="{97412643-8A7D-68A1-B5E6-51B4764CCD4C}"/>
          </ac:spMkLst>
        </pc:spChg>
        <pc:spChg chg="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56" creationId="{5250442A-BD12-CB11-872B-A9A767BBA278}"/>
          </ac:spMkLst>
        </pc:spChg>
        <pc:spChg chg="mod">
          <ac:chgData name="Dave Jarman" userId="da1f84f5-9d16-41ed-bcc7-ba0dc594aef2" providerId="ADAL" clId="{33E09946-8C7B-404F-ACEE-C40A8ADDA2CE}" dt="2023-07-05T07:42:14.368" v="108"/>
          <ac:spMkLst>
            <pc:docMk/>
            <pc:sldMk cId="130895215" sldId="256"/>
            <ac:spMk id="58" creationId="{C23F85D9-C3DE-2143-59A7-86DE8F394F1F}"/>
          </ac:spMkLst>
        </pc:spChg>
        <pc:spChg chg="mod">
          <ac:chgData name="Dave Jarman" userId="da1f84f5-9d16-41ed-bcc7-ba0dc594aef2" providerId="ADAL" clId="{33E09946-8C7B-404F-ACEE-C40A8ADDA2CE}" dt="2023-07-05T07:42:14.368" v="108"/>
          <ac:spMkLst>
            <pc:docMk/>
            <pc:sldMk cId="130895215" sldId="256"/>
            <ac:spMk id="59" creationId="{222C0CEB-F7F6-C6D5-5EA6-AD37AD49BB42}"/>
          </ac:spMkLst>
        </pc:spChg>
        <pc:spChg chg="mod">
          <ac:chgData name="Dave Jarman" userId="da1f84f5-9d16-41ed-bcc7-ba0dc594aef2" providerId="ADAL" clId="{33E09946-8C7B-404F-ACEE-C40A8ADDA2CE}" dt="2023-07-05T07:42:14.368" v="108"/>
          <ac:spMkLst>
            <pc:docMk/>
            <pc:sldMk cId="130895215" sldId="256"/>
            <ac:spMk id="60" creationId="{A7DF2955-A43B-7531-049A-852942F21F5D}"/>
          </ac:spMkLst>
        </pc:spChg>
        <pc:spChg chg="mod">
          <ac:chgData name="Dave Jarman" userId="da1f84f5-9d16-41ed-bcc7-ba0dc594aef2" providerId="ADAL" clId="{33E09946-8C7B-404F-ACEE-C40A8ADDA2CE}" dt="2023-07-05T07:42:14.368" v="108"/>
          <ac:spMkLst>
            <pc:docMk/>
            <pc:sldMk cId="130895215" sldId="256"/>
            <ac:spMk id="61" creationId="{05067A8C-856B-742A-3B61-FA0CBB2636D6}"/>
          </ac:spMkLst>
        </pc:spChg>
        <pc:spChg chg="mod">
          <ac:chgData name="Dave Jarman" userId="da1f84f5-9d16-41ed-bcc7-ba0dc594aef2" providerId="ADAL" clId="{33E09946-8C7B-404F-ACEE-C40A8ADDA2CE}" dt="2023-07-05T07:42:14.368" v="108"/>
          <ac:spMkLst>
            <pc:docMk/>
            <pc:sldMk cId="130895215" sldId="256"/>
            <ac:spMk id="62" creationId="{05CB4FCA-A671-0EEE-46E3-515FDB4DFF17}"/>
          </ac:spMkLst>
        </pc:spChg>
        <pc:spChg chg="mod">
          <ac:chgData name="Dave Jarman" userId="da1f84f5-9d16-41ed-bcc7-ba0dc594aef2" providerId="ADAL" clId="{33E09946-8C7B-404F-ACEE-C40A8ADDA2CE}" dt="2023-07-05T07:42:14.368" v="108"/>
          <ac:spMkLst>
            <pc:docMk/>
            <pc:sldMk cId="130895215" sldId="256"/>
            <ac:spMk id="63" creationId="{97296D6F-EECD-4446-0B09-8B6E8CD04FC1}"/>
          </ac:spMkLst>
        </pc:spChg>
        <pc:spChg chg="mod">
          <ac:chgData name="Dave Jarman" userId="da1f84f5-9d16-41ed-bcc7-ba0dc594aef2" providerId="ADAL" clId="{33E09946-8C7B-404F-ACEE-C40A8ADDA2CE}" dt="2023-07-05T07:42:14.368" v="108"/>
          <ac:spMkLst>
            <pc:docMk/>
            <pc:sldMk cId="130895215" sldId="256"/>
            <ac:spMk id="64" creationId="{31A76D90-99AA-1D7D-11F3-8F065ADF9D97}"/>
          </ac:spMkLst>
        </pc:spChg>
        <pc:spChg chg="mod">
          <ac:chgData name="Dave Jarman" userId="da1f84f5-9d16-41ed-bcc7-ba0dc594aef2" providerId="ADAL" clId="{33E09946-8C7B-404F-ACEE-C40A8ADDA2CE}" dt="2023-07-05T07:42:14.368" v="108"/>
          <ac:spMkLst>
            <pc:docMk/>
            <pc:sldMk cId="130895215" sldId="256"/>
            <ac:spMk id="65" creationId="{4D42F00A-2434-22B1-9AEC-F214A3B822F8}"/>
          </ac:spMkLst>
        </pc:spChg>
        <pc:spChg chg="mod">
          <ac:chgData name="Dave Jarman" userId="da1f84f5-9d16-41ed-bcc7-ba0dc594aef2" providerId="ADAL" clId="{33E09946-8C7B-404F-ACEE-C40A8ADDA2CE}" dt="2023-07-05T07:42:14.368" v="108"/>
          <ac:spMkLst>
            <pc:docMk/>
            <pc:sldMk cId="130895215" sldId="256"/>
            <ac:spMk id="66" creationId="{3BC5B88B-5F31-0B52-D2CB-5A845D01403B}"/>
          </ac:spMkLst>
        </pc:spChg>
        <pc:spChg chg="mod">
          <ac:chgData name="Dave Jarman" userId="da1f84f5-9d16-41ed-bcc7-ba0dc594aef2" providerId="ADAL" clId="{33E09946-8C7B-404F-ACEE-C40A8ADDA2CE}" dt="2023-07-05T07:42:23.031" v="110"/>
          <ac:spMkLst>
            <pc:docMk/>
            <pc:sldMk cId="130895215" sldId="256"/>
            <ac:spMk id="68" creationId="{0BF56AB1-AA11-2416-ED3E-8D877E3C2BF2}"/>
          </ac:spMkLst>
        </pc:spChg>
        <pc:spChg chg="mod">
          <ac:chgData name="Dave Jarman" userId="da1f84f5-9d16-41ed-bcc7-ba0dc594aef2" providerId="ADAL" clId="{33E09946-8C7B-404F-ACEE-C40A8ADDA2CE}" dt="2023-07-05T07:42:23.031" v="110"/>
          <ac:spMkLst>
            <pc:docMk/>
            <pc:sldMk cId="130895215" sldId="256"/>
            <ac:spMk id="69" creationId="{3CD36F87-8D04-3640-28C0-F43C62954231}"/>
          </ac:spMkLst>
        </pc:spChg>
        <pc:spChg chg="mod">
          <ac:chgData name="Dave Jarman" userId="da1f84f5-9d16-41ed-bcc7-ba0dc594aef2" providerId="ADAL" clId="{33E09946-8C7B-404F-ACEE-C40A8ADDA2CE}" dt="2023-07-05T07:42:23.031" v="110"/>
          <ac:spMkLst>
            <pc:docMk/>
            <pc:sldMk cId="130895215" sldId="256"/>
            <ac:spMk id="70" creationId="{AD5ABF17-6745-C8A7-C495-ACCE3B4A5346}"/>
          </ac:spMkLst>
        </pc:spChg>
        <pc:spChg chg="mod">
          <ac:chgData name="Dave Jarman" userId="da1f84f5-9d16-41ed-bcc7-ba0dc594aef2" providerId="ADAL" clId="{33E09946-8C7B-404F-ACEE-C40A8ADDA2CE}" dt="2023-07-05T07:42:23.031" v="110"/>
          <ac:spMkLst>
            <pc:docMk/>
            <pc:sldMk cId="130895215" sldId="256"/>
            <ac:spMk id="71" creationId="{B154FD3B-0294-B9B3-EE5E-D9A6A81C5971}"/>
          </ac:spMkLst>
        </pc:spChg>
        <pc:spChg chg="mod">
          <ac:chgData name="Dave Jarman" userId="da1f84f5-9d16-41ed-bcc7-ba0dc594aef2" providerId="ADAL" clId="{33E09946-8C7B-404F-ACEE-C40A8ADDA2CE}" dt="2023-07-05T07:42:23.031" v="110"/>
          <ac:spMkLst>
            <pc:docMk/>
            <pc:sldMk cId="130895215" sldId="256"/>
            <ac:spMk id="72" creationId="{CDAFDADB-9BE2-A56C-88C3-513CB4EE88E1}"/>
          </ac:spMkLst>
        </pc:spChg>
        <pc:spChg chg="mod">
          <ac:chgData name="Dave Jarman" userId="da1f84f5-9d16-41ed-bcc7-ba0dc594aef2" providerId="ADAL" clId="{33E09946-8C7B-404F-ACEE-C40A8ADDA2CE}" dt="2023-07-05T07:42:23.031" v="110"/>
          <ac:spMkLst>
            <pc:docMk/>
            <pc:sldMk cId="130895215" sldId="256"/>
            <ac:spMk id="73" creationId="{2F169241-B8D0-A242-0765-6CFB14322A93}"/>
          </ac:spMkLst>
        </pc:spChg>
        <pc:spChg chg="mod">
          <ac:chgData name="Dave Jarman" userId="da1f84f5-9d16-41ed-bcc7-ba0dc594aef2" providerId="ADAL" clId="{33E09946-8C7B-404F-ACEE-C40A8ADDA2CE}" dt="2023-07-05T07:42:23.031" v="110"/>
          <ac:spMkLst>
            <pc:docMk/>
            <pc:sldMk cId="130895215" sldId="256"/>
            <ac:spMk id="74" creationId="{277B7B57-788D-B380-7ED8-B6BB5E20024D}"/>
          </ac:spMkLst>
        </pc:spChg>
        <pc:spChg chg="mod">
          <ac:chgData name="Dave Jarman" userId="da1f84f5-9d16-41ed-bcc7-ba0dc594aef2" providerId="ADAL" clId="{33E09946-8C7B-404F-ACEE-C40A8ADDA2CE}" dt="2023-07-05T07:42:23.031" v="110"/>
          <ac:spMkLst>
            <pc:docMk/>
            <pc:sldMk cId="130895215" sldId="256"/>
            <ac:spMk id="75" creationId="{BE8CB79D-8AFD-4754-7659-B9730EDD4319}"/>
          </ac:spMkLst>
        </pc:spChg>
        <pc:spChg chg="mod">
          <ac:chgData name="Dave Jarman" userId="da1f84f5-9d16-41ed-bcc7-ba0dc594aef2" providerId="ADAL" clId="{33E09946-8C7B-404F-ACEE-C40A8ADDA2CE}" dt="2023-07-05T07:42:23.031" v="110"/>
          <ac:spMkLst>
            <pc:docMk/>
            <pc:sldMk cId="130895215" sldId="256"/>
            <ac:spMk id="76" creationId="{C0A1B914-0ABC-D2D8-F92B-B55FD2CFC068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77" creationId="{D7C024F8-67A3-2A25-6FC5-50233F266A8A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78" creationId="{90945CF2-FF05-5CDE-25E3-74D5DC751AB8}"/>
          </ac:spMkLst>
        </pc:spChg>
        <pc:spChg chg="add mod">
          <ac:chgData name="Dave Jarman" userId="da1f84f5-9d16-41ed-bcc7-ba0dc594aef2" providerId="ADAL" clId="{33E09946-8C7B-404F-ACEE-C40A8ADDA2CE}" dt="2023-07-05T11:34:21.770" v="148" actId="34135"/>
          <ac:spMkLst>
            <pc:docMk/>
            <pc:sldMk cId="130895215" sldId="256"/>
            <ac:spMk id="79" creationId="{1600F8DC-4674-CB9C-1669-C749715D0007}"/>
          </ac:spMkLst>
        </pc:spChg>
        <pc:grpChg chg="mod">
          <ac:chgData name="Dave Jarman" userId="da1f84f5-9d16-41ed-bcc7-ba0dc594aef2" providerId="ADAL" clId="{33E09946-8C7B-404F-ACEE-C40A8ADDA2CE}" dt="2023-07-05T11:34:21.770" v="148" actId="34135"/>
          <ac:grpSpMkLst>
            <pc:docMk/>
            <pc:sldMk cId="130895215" sldId="256"/>
            <ac:grpSpMk id="18" creationId="{FC0468E8-E15B-0BDA-D60D-5E334A5DE523}"/>
          </ac:grpSpMkLst>
        </pc:grpChg>
        <pc:grpChg chg="mod ord">
          <ac:chgData name="Dave Jarman" userId="da1f84f5-9d16-41ed-bcc7-ba0dc594aef2" providerId="ADAL" clId="{33E09946-8C7B-404F-ACEE-C40A8ADDA2CE}" dt="2023-07-05T11:34:21.770" v="148" actId="34135"/>
          <ac:grpSpMkLst>
            <pc:docMk/>
            <pc:sldMk cId="130895215" sldId="256"/>
            <ac:grpSpMk id="43" creationId="{3EB4A87C-0377-C7B2-6B5D-9115C001C5EA}"/>
          </ac:grpSpMkLst>
        </pc:grpChg>
        <pc:grpChg chg="add del mod">
          <ac:chgData name="Dave Jarman" userId="da1f84f5-9d16-41ed-bcc7-ba0dc594aef2" providerId="ADAL" clId="{33E09946-8C7B-404F-ACEE-C40A8ADDA2CE}" dt="2023-07-05T07:42:17.063" v="109"/>
          <ac:grpSpMkLst>
            <pc:docMk/>
            <pc:sldMk cId="130895215" sldId="256"/>
            <ac:grpSpMk id="57" creationId="{377102B0-0D01-9057-C9E9-3113ABFB0A1E}"/>
          </ac:grpSpMkLst>
        </pc:grpChg>
        <pc:grpChg chg="add del mod">
          <ac:chgData name="Dave Jarman" userId="da1f84f5-9d16-41ed-bcc7-ba0dc594aef2" providerId="ADAL" clId="{33E09946-8C7B-404F-ACEE-C40A8ADDA2CE}" dt="2023-07-05T07:42:26.776" v="111"/>
          <ac:grpSpMkLst>
            <pc:docMk/>
            <pc:sldMk cId="130895215" sldId="256"/>
            <ac:grpSpMk id="67" creationId="{5A1EC7ED-DFE1-C776-26B0-72D5D1A98516}"/>
          </ac:grpSpMkLst>
        </pc:grpChg>
        <pc:picChg chg="add mod">
          <ac:chgData name="Dave Jarman" userId="da1f84f5-9d16-41ed-bcc7-ba0dc594aef2" providerId="ADAL" clId="{33E09946-8C7B-404F-ACEE-C40A8ADDA2CE}" dt="2023-07-05T11:34:21.770" v="148" actId="34135"/>
          <ac:picMkLst>
            <pc:docMk/>
            <pc:sldMk cId="130895215" sldId="256"/>
            <ac:picMk id="81" creationId="{E644BF8C-1D40-A1A1-062C-B7C4D0BBDF95}"/>
          </ac:picMkLst>
        </pc:picChg>
      </pc:sldChg>
    </pc:docChg>
  </pc:docChgLst>
  <pc:docChgLst>
    <pc:chgData name="Dave Jarman" userId="da1f84f5-9d16-41ed-bcc7-ba0dc594aef2" providerId="ADAL" clId="{D293C2BC-78AE-4EE8-9854-99A238DE886A}"/>
    <pc:docChg chg="custSel modSld">
      <pc:chgData name="Dave Jarman" userId="da1f84f5-9d16-41ed-bcc7-ba0dc594aef2" providerId="ADAL" clId="{D293C2BC-78AE-4EE8-9854-99A238DE886A}" dt="2024-03-04T13:30:56.864" v="13"/>
      <pc:docMkLst>
        <pc:docMk/>
      </pc:docMkLst>
      <pc:sldChg chg="addSp delSp modSp mod">
        <pc:chgData name="Dave Jarman" userId="da1f84f5-9d16-41ed-bcc7-ba0dc594aef2" providerId="ADAL" clId="{D293C2BC-78AE-4EE8-9854-99A238DE886A}" dt="2024-03-04T13:30:56.864" v="13"/>
        <pc:sldMkLst>
          <pc:docMk/>
          <pc:sldMk cId="130895215" sldId="256"/>
        </pc:sldMkLst>
        <pc:spChg chg="add mod">
          <ac:chgData name="Dave Jarman" userId="da1f84f5-9d16-41ed-bcc7-ba0dc594aef2" providerId="ADAL" clId="{D293C2BC-78AE-4EE8-9854-99A238DE886A}" dt="2024-03-04T13:30:56.864" v="13"/>
          <ac:spMkLst>
            <pc:docMk/>
            <pc:sldMk cId="130895215" sldId="256"/>
            <ac:spMk id="54" creationId="{5C12DBFB-B10B-B305-EE52-8FDE59DE6D32}"/>
          </ac:spMkLst>
        </pc:spChg>
        <pc:spChg chg="add del mod">
          <ac:chgData name="Dave Jarman" userId="da1f84f5-9d16-41ed-bcc7-ba0dc594aef2" providerId="ADAL" clId="{D293C2BC-78AE-4EE8-9854-99A238DE886A}" dt="2024-03-04T13:30:56.293" v="12" actId="478"/>
          <ac:spMkLst>
            <pc:docMk/>
            <pc:sldMk cId="130895215" sldId="256"/>
            <ac:spMk id="57" creationId="{EDA85AAC-F8DE-3689-6B25-A92DD93F8AB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FDB84-C8E4-F1BF-747D-9C3916247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473AFE-AB04-AD57-AE7E-5889CC29E3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AE401-4731-E03D-F629-8143205F1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D9D1A-8443-F86F-FE89-D3247FE38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262BF-DFB6-DB3E-82D8-01204C269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79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33407-66A1-D2D0-DB41-65DD1870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D4D3F-37F1-B097-8AF9-1725276FB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9260F-1847-787C-82AF-3C710ED9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80269-54EC-2ACD-3CFB-5DE986BB8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9C5D1-1D99-0BD0-751C-0040E4D56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73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162D0-5640-6373-ECB4-0BFE3ED4A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D94B7-696E-9820-0A39-26F150BE7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8B3F4-275C-348C-6175-8980CFFDD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BE248-6C02-1B83-B46D-BB93C1E6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9550C-D430-3F49-5215-55630B2F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601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E2801-590D-3278-E31D-70E62A3C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58C4-56CB-39E3-8B97-1D30E1945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915A7-18CF-EFBC-BC02-E2F6E6DEB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5F3A2-FBD9-B3EA-DDC3-8B9F952D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9CBA3-34C2-9231-2AFA-51C54AEF6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744D4C-39B8-21F5-6963-7C91C3773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71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C317C-24F3-DCCB-D9F1-8FA9AD733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98E24-247E-8B83-720A-56CAB7CC7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B1C06-66B2-ABC3-3C0F-32D15EEFC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83E97-7721-9457-63CB-0DB95DBA23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901F92-11C3-7D93-263B-CF0E1BA900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E029B-71D6-8F8E-7387-85111DFB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45DB1-3B3D-6E2E-1F8B-AC3068559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8430EF-25C0-BA9F-E6BD-2AC39144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732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04716-7D7C-35AA-A0C6-38840C16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CA6B4F-57F0-DD57-7DB0-7B73E18FB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B955D6-0ECB-A2B0-2B31-D2A17FA21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42287D-68C7-F6EA-1F91-82E246B3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844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743C5B-6A8D-7926-3BFF-DD220B33D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21A894-F2FB-108F-451B-AABD044B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36DA6-E50B-A3A2-0FD7-D7FBDFFC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700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2ABD7-65A6-195E-B083-685AB904E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E6910-8B0D-2B92-A01D-7623B2F4E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1B50B-1135-446F-127F-AF421841A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7A104-006F-AC08-DE20-81CFB2AA0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03635-7D0C-DB0A-1F88-9AFC615CB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CA64E-B0FE-DAAE-B79A-C3AF058CE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173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66DC7-B185-BA66-E8F0-4F1A97FA2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00440-8C3E-00B3-47F8-0090F1A983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23E7B-2B79-40FC-DEEA-CCF75FE2D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FFC64-B536-5501-C8C0-2E6D4AC98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3667A9-AB9D-BAD6-3B22-FC7D7222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3E00F-5F1A-A97D-B716-DF4582DCF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28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DCB93-D011-D959-843B-D6F19FF0B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108C41-7D9C-5EB7-CB8B-3A2F97F9B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8A1A8-69B2-1E45-6702-63C2D343E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4CE91-ECB2-FDF0-FFC8-8EB362E1C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BBD5F-7D8E-5929-BCD4-BDEB2C3B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50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68EC9-4BE0-2A5E-E307-6C58D5ED89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2C957F-D93B-35FF-1380-5B77DBCD9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B849-674C-14F3-62E3-B3B8DC1C5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C1531-1C0C-52B9-AA6E-D8262C3B6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50B4B-40C0-2601-D3FC-9BF2E09D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3EDC6-97E1-B727-DDFC-D69141FA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7110F-6793-FE81-41D8-EE7650117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CF00F-55BE-1442-900E-FC551D7758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1477A-D7B3-4C42-9087-9A3721DBCE20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08776-924C-E624-B353-871B28B21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426DD-F5FE-0841-C49C-B505603447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AF86C-0A90-490C-8F93-BCD5FE6D6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41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3EB4A87C-0377-C7B2-6B5D-9115C001C5E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65676" y="729842"/>
            <a:ext cx="7360067" cy="2525086"/>
            <a:chOff x="4665677" y="732845"/>
            <a:chExt cx="7360067" cy="252508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AEE33ED-7A22-CEC9-756B-7E1BF3D9EA9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65677" y="732845"/>
              <a:ext cx="7360067" cy="25250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7A19AAF-C184-2988-E864-4F4AF41C66D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66346" y="858680"/>
              <a:ext cx="5394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FIRST AUDIENCES: Beneficiaries, Users, Customers, Stakeholders</a:t>
              </a:r>
              <a:endParaRPr lang="en-GB" sz="120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4880A7E-8710-AF40-A60C-CB3B5218567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269527" y="765093"/>
              <a:ext cx="1711354" cy="24579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AA7F988-4811-18C7-3AC7-7D51A21B643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12140" y="2628698"/>
              <a:ext cx="1459684" cy="494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C0270D5-B780-BD89-2271-65E6CEC6F3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01661" y="2033021"/>
              <a:ext cx="1459684" cy="494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D0D2436-C7B6-2D6B-9F5D-E48D91A162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12140" y="1388377"/>
              <a:ext cx="1459684" cy="494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BF4AB1C-7720-6F0A-18BA-385B0370506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78584" y="847450"/>
              <a:ext cx="1493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HYPOTHESES TO TEST</a:t>
              </a:r>
              <a:endParaRPr lang="en-GB" sz="12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91E776C-DD5F-7DC1-B983-932C6E8732E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62153" y="1073412"/>
              <a:ext cx="5394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2"/>
                  </a:solidFill>
                </a:rPr>
                <a:t>Who will benefit most or most easily be benefitted? Who will use the idea to create that benefit? Who is buying it to be used? Who else might be interested?</a:t>
              </a:r>
              <a:endParaRPr lang="en-GB" sz="800" dirty="0">
                <a:solidFill>
                  <a:schemeClr val="tx2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7CF99AD-EBD0-4359-22AF-AEA6BF3E011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55868" y="2905523"/>
              <a:ext cx="171135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solidFill>
                    <a:schemeClr val="tx2"/>
                  </a:solidFill>
                </a:rPr>
                <a:t>How will you reach each of these groups?</a:t>
              </a:r>
              <a:endParaRPr lang="en-GB" sz="7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9AD0E42-4B40-84B3-9071-49CEF4E799A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6255" y="147782"/>
            <a:ext cx="296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ARC IDEA CANVAS</a:t>
            </a:r>
            <a:endParaRPr lang="en-GB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24D5FB-C5F7-FCB3-F5E5-67189E77A2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147782"/>
            <a:ext cx="5929745" cy="4646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29D9F-0B27-36CF-B45F-9FDB1D857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65908" y="243064"/>
            <a:ext cx="2785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IDEA</a:t>
            </a:r>
            <a:r>
              <a:rPr lang="en-US"/>
              <a:t>: 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AD220D-FAB2-2B0A-8C90-BA6A0AFE5F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51053" y="243064"/>
            <a:ext cx="2785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AUTHOR:</a:t>
            </a:r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0468E8-E15B-0BDA-D60D-5E334A5DE52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76837" y="729842"/>
            <a:ext cx="4186106" cy="2525086"/>
            <a:chOff x="276837" y="729842"/>
            <a:chExt cx="4186106" cy="25250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7DF190-C015-1C48-0ACB-063927B168E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6837" y="729842"/>
              <a:ext cx="4186106" cy="25250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3BC83F-CE3A-DEF6-DB9B-59DB0DA7EBD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7505" y="855677"/>
              <a:ext cx="19294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PROBLEM/OPPORTUNITY</a:t>
              </a:r>
              <a:endParaRPr lang="en-GB" sz="12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8D29402-ADB9-2A13-E844-A92864673B0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18033" y="763398"/>
              <a:ext cx="1711354" cy="24579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6341AC3-36C5-083A-E8F1-9284F57822F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52257" y="2608976"/>
              <a:ext cx="1459684" cy="494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CF8C38E-5877-AC08-F6C9-6E9C4F606BA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43868" y="1992385"/>
              <a:ext cx="1459684" cy="494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5467758-67D9-C279-E89F-C1EA9108E90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43868" y="1375794"/>
              <a:ext cx="1459684" cy="494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FA8D4D-05EA-F3D1-357E-24B6A76B290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18702" y="847450"/>
              <a:ext cx="1493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HYPOTHESES TO TEST</a:t>
              </a:r>
              <a:endParaRPr lang="en-GB" sz="12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EC22D3F-B427-5482-5E5E-F84AF10BDB4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3312" y="1070409"/>
              <a:ext cx="17113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tx2"/>
                  </a:solidFill>
                </a:rPr>
                <a:t>What problem are you solving or what opportunity are you creating?</a:t>
              </a:r>
              <a:endParaRPr lang="en-GB" sz="800" dirty="0">
                <a:solidFill>
                  <a:schemeClr val="tx2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C6E62D6-833A-6400-5A58-6213B4082BE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8633" y="1992385"/>
              <a:ext cx="17113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solidFill>
                    <a:schemeClr val="tx2"/>
                  </a:solidFill>
                </a:rPr>
                <a:t>Are you able to provide a quantification of the problem or opportunity?</a:t>
              </a:r>
              <a:endParaRPr lang="en-GB" sz="700" dirty="0">
                <a:solidFill>
                  <a:schemeClr val="tx2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947551-2A16-E26D-55CD-EFF3B8426AF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3312" y="2575807"/>
              <a:ext cx="17113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solidFill>
                    <a:schemeClr val="tx2"/>
                  </a:solidFill>
                </a:rPr>
                <a:t>Are you able to provide a qualified example of the problem or opportunity?</a:t>
              </a:r>
              <a:endParaRPr lang="en-GB" sz="700" dirty="0">
                <a:solidFill>
                  <a:schemeClr val="tx2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894198DA-2034-0BAC-B178-0BEE382C0B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6837" y="3637400"/>
            <a:ext cx="4186106" cy="25250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23D35A-6358-3F06-13CD-00104E97ED3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5260" y="3763235"/>
            <a:ext cx="1929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SOLUTION/MITIGATION</a:t>
            </a:r>
            <a:endParaRPr lang="en-GB" sz="12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8233E4-A66F-C891-3464-D0B1937243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09645" y="3665224"/>
            <a:ext cx="1711354" cy="2457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8BDA3F-DD36-3971-4FB6-5ABECCD912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43868" y="5515600"/>
            <a:ext cx="1459684" cy="49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C8B6569-8B91-998E-2104-9B30885B37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43868" y="4900949"/>
            <a:ext cx="1459684" cy="49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3A9671-4A15-05AB-A1C8-B2E2DA8440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18702" y="4292932"/>
            <a:ext cx="1459684" cy="49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1731F7-477F-2F0D-2AC0-3A0E1CA6E4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01924" y="3746064"/>
            <a:ext cx="1493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HYPOTHESES TO TEST</a:t>
            </a:r>
            <a:endParaRPr lang="en-GB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EE130F-407E-B572-10EA-8F7DBD6E14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067" y="3977967"/>
            <a:ext cx="1711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</a:rPr>
              <a:t>What is your idea and how does it create value?</a:t>
            </a:r>
            <a:endParaRPr lang="en-GB" sz="8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3CC303-7D6A-7281-997A-57802F0E60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6388" y="4899943"/>
            <a:ext cx="1711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2"/>
                </a:solidFill>
              </a:rPr>
              <a:t>What makes it better than existing solutions or alternatives?</a:t>
            </a:r>
            <a:endParaRPr lang="en-GB" sz="700" dirty="0">
              <a:solidFill>
                <a:schemeClr val="tx2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416B3B-0BE3-0B42-74B3-72D5C0DDF8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1067" y="5483365"/>
            <a:ext cx="17113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2"/>
                </a:solidFill>
              </a:rPr>
              <a:t>Is the idea easily replicated by others?</a:t>
            </a:r>
            <a:endParaRPr lang="en-GB" sz="700" dirty="0">
              <a:solidFill>
                <a:schemeClr val="tx2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ABA3339-7206-1A6C-F83C-FF9D6AED38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31078" y="3637400"/>
            <a:ext cx="3694665" cy="25250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45A435-B677-D0E5-3D2C-008E24C95EC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56858" y="3763235"/>
            <a:ext cx="1703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REVENUE MODEL</a:t>
            </a:r>
            <a:endParaRPr lang="en-GB" sz="12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BBDA407-3D3E-227B-FD94-C24950A436F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269527" y="3670956"/>
            <a:ext cx="1711354" cy="2457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D3D1CAC-0E60-A902-BC61-09B4231FF4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412140" y="5533253"/>
            <a:ext cx="1459684" cy="49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86240E4-D715-0990-3BFA-853F8F997A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401661" y="4937576"/>
            <a:ext cx="1459684" cy="49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CFE7B51-EC55-4D59-A7D0-09C0397274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412140" y="4292932"/>
            <a:ext cx="1459684" cy="49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AE34F25-EE79-F988-5B63-22D23B2FD44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368104" y="3742621"/>
            <a:ext cx="1493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HYPOTHESES TO TEST</a:t>
            </a:r>
            <a:endParaRPr lang="en-GB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A3F7785-2468-FA7A-074A-C9F69CA9CA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44919" y="4035516"/>
            <a:ext cx="1751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</a:rPr>
              <a:t>How (and from where) will you acquire initial and ongoing funding to provide your product or service?</a:t>
            </a:r>
          </a:p>
        </p:txBody>
      </p:sp>
      <p:sp>
        <p:nvSpPr>
          <p:cNvPr id="55" name="object 30">
            <a:extLst>
              <a:ext uri="{FF2B5EF4-FFF2-40B4-BE49-F238E27FC236}">
                <a16:creationId xmlns:a16="http://schemas.microsoft.com/office/drawing/2014/main" id="{97412643-8A7D-68A1-B5E6-51B4764CCD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4592" y="6339897"/>
            <a:ext cx="2730612" cy="110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600" spc="-25" dirty="0">
                <a:solidFill>
                  <a:srgbClr val="231F20"/>
                </a:solidFill>
                <a:cs typeface="Palatino Linotype"/>
              </a:rPr>
              <a:t>The </a:t>
            </a:r>
            <a:r>
              <a:rPr lang="en-US" sz="600" spc="-25" dirty="0">
                <a:solidFill>
                  <a:srgbClr val="231F20"/>
                </a:solidFill>
                <a:cs typeface="Palatino Linotype"/>
              </a:rPr>
              <a:t>original </a:t>
            </a:r>
            <a:r>
              <a:rPr sz="600" spc="-20" dirty="0">
                <a:solidFill>
                  <a:srgbClr val="231F20"/>
                </a:solidFill>
                <a:cs typeface="Palatino Linotype"/>
              </a:rPr>
              <a:t>Idea</a:t>
            </a:r>
            <a:r>
              <a:rPr sz="600" spc="-25" dirty="0">
                <a:solidFill>
                  <a:srgbClr val="231F20"/>
                </a:solidFill>
                <a:cs typeface="Palatino Linotype"/>
              </a:rPr>
              <a:t> </a:t>
            </a:r>
            <a:r>
              <a:rPr sz="600" spc="-35" dirty="0">
                <a:solidFill>
                  <a:srgbClr val="231F20"/>
                </a:solidFill>
                <a:cs typeface="Palatino Linotype"/>
              </a:rPr>
              <a:t>Canvas</a:t>
            </a:r>
            <a:r>
              <a:rPr sz="600" spc="-20" dirty="0">
                <a:solidFill>
                  <a:srgbClr val="231F20"/>
                </a:solidFill>
                <a:cs typeface="Palatino Linotype"/>
              </a:rPr>
              <a:t> </a:t>
            </a:r>
            <a:r>
              <a:rPr sz="600" spc="-25" dirty="0">
                <a:solidFill>
                  <a:srgbClr val="231F20"/>
                </a:solidFill>
                <a:cs typeface="Palatino Linotype"/>
              </a:rPr>
              <a:t>was </a:t>
            </a:r>
            <a:r>
              <a:rPr sz="600" spc="-20" dirty="0">
                <a:solidFill>
                  <a:srgbClr val="231F20"/>
                </a:solidFill>
                <a:cs typeface="Palatino Linotype"/>
              </a:rPr>
              <a:t>created</a:t>
            </a:r>
            <a:r>
              <a:rPr sz="600" spc="-25" dirty="0">
                <a:solidFill>
                  <a:srgbClr val="231F20"/>
                </a:solidFill>
                <a:cs typeface="Palatino Linotype"/>
              </a:rPr>
              <a:t> </a:t>
            </a:r>
            <a:r>
              <a:rPr sz="600" spc="-15" dirty="0">
                <a:solidFill>
                  <a:srgbClr val="231F20"/>
                </a:solidFill>
                <a:cs typeface="Palatino Linotype"/>
              </a:rPr>
              <a:t>by:</a:t>
            </a:r>
            <a:r>
              <a:rPr sz="600" spc="-20" dirty="0">
                <a:solidFill>
                  <a:srgbClr val="231F20"/>
                </a:solidFill>
                <a:cs typeface="Palatino Linotype"/>
              </a:rPr>
              <a:t> </a:t>
            </a:r>
            <a:r>
              <a:rPr sz="600" spc="-10" dirty="0">
                <a:solidFill>
                  <a:srgbClr val="231F20"/>
                </a:solidFill>
                <a:cs typeface="Palatino Linotype"/>
              </a:rPr>
              <a:t>Ben</a:t>
            </a:r>
            <a:r>
              <a:rPr sz="600" spc="-25" dirty="0">
                <a:solidFill>
                  <a:srgbClr val="231F20"/>
                </a:solidFill>
                <a:cs typeface="Palatino Linotype"/>
              </a:rPr>
              <a:t> </a:t>
            </a:r>
            <a:r>
              <a:rPr sz="600" spc="-45" dirty="0">
                <a:solidFill>
                  <a:srgbClr val="231F20"/>
                </a:solidFill>
                <a:cs typeface="Palatino Linotype"/>
              </a:rPr>
              <a:t>Mumby-Croft</a:t>
            </a:r>
            <a:r>
              <a:rPr sz="600" spc="-25" dirty="0">
                <a:solidFill>
                  <a:srgbClr val="231F20"/>
                </a:solidFill>
                <a:cs typeface="Palatino Linotype"/>
              </a:rPr>
              <a:t> </a:t>
            </a:r>
            <a:r>
              <a:rPr sz="600" spc="-20" dirty="0">
                <a:solidFill>
                  <a:srgbClr val="231F20"/>
                </a:solidFill>
                <a:cs typeface="Palatino Linotype"/>
              </a:rPr>
              <a:t>and </a:t>
            </a:r>
            <a:r>
              <a:rPr sz="600" spc="-50" dirty="0">
                <a:solidFill>
                  <a:srgbClr val="231F20"/>
                </a:solidFill>
                <a:cs typeface="Palatino Linotype"/>
              </a:rPr>
              <a:t>Dr</a:t>
            </a:r>
            <a:r>
              <a:rPr sz="600" spc="-25" dirty="0">
                <a:solidFill>
                  <a:srgbClr val="231F20"/>
                </a:solidFill>
                <a:cs typeface="Palatino Linotype"/>
              </a:rPr>
              <a:t> </a:t>
            </a:r>
            <a:r>
              <a:rPr sz="600" spc="-30" dirty="0" err="1">
                <a:solidFill>
                  <a:srgbClr val="231F20"/>
                </a:solidFill>
                <a:cs typeface="Palatino Linotype"/>
              </a:rPr>
              <a:t>Harveen</a:t>
            </a:r>
            <a:r>
              <a:rPr sz="600" spc="-20" dirty="0">
                <a:solidFill>
                  <a:srgbClr val="231F20"/>
                </a:solidFill>
                <a:cs typeface="Palatino Linotype"/>
              </a:rPr>
              <a:t> </a:t>
            </a:r>
            <a:r>
              <a:rPr sz="600" spc="-40" dirty="0" err="1">
                <a:solidFill>
                  <a:srgbClr val="231F20"/>
                </a:solidFill>
                <a:cs typeface="Palatino Linotype"/>
              </a:rPr>
              <a:t>Chugh</a:t>
            </a:r>
            <a:endParaRPr sz="600" dirty="0">
              <a:cs typeface="Palatino Linotype"/>
            </a:endParaRPr>
          </a:p>
        </p:txBody>
      </p:sp>
      <p:sp>
        <p:nvSpPr>
          <p:cNvPr id="56" name="object 30">
            <a:extLst>
              <a:ext uri="{FF2B5EF4-FFF2-40B4-BE49-F238E27FC236}">
                <a16:creationId xmlns:a16="http://schemas.microsoft.com/office/drawing/2014/main" id="{5250442A-BD12-CB11-872B-A9A767BBA27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6970" y="6332336"/>
            <a:ext cx="2730612" cy="110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en-US" sz="600" spc="-25" dirty="0">
                <a:solidFill>
                  <a:srgbClr val="231F20"/>
                </a:solidFill>
                <a:cs typeface="Palatino Linotype"/>
              </a:rPr>
              <a:t>This version was developed by Dave Jarman for use by the ARC Accelerator in 2023</a:t>
            </a:r>
            <a:r>
              <a:rPr lang="en-US" sz="600" spc="-25" dirty="0">
                <a:solidFill>
                  <a:srgbClr val="231F20"/>
                </a:solidFill>
                <a:latin typeface="Palatino Linotype"/>
                <a:cs typeface="Palatino Linotype"/>
              </a:rPr>
              <a:t>.</a:t>
            </a:r>
            <a:endParaRPr sz="600" dirty="0">
              <a:latin typeface="Palatino Linotype"/>
              <a:cs typeface="Palatino Linotype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3D23A3-9BBE-B510-D085-4BDE448D92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55948" y="3637400"/>
            <a:ext cx="3682125" cy="25250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1D5063-C019-A26C-F01C-1A74DF04F5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9100" y="3763235"/>
            <a:ext cx="1848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IMPACT MODEL</a:t>
            </a:r>
            <a:endParaRPr lang="en-GB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D61DAA-EC60-6D05-4057-5D58CBE670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95291" y="3670956"/>
            <a:ext cx="1711354" cy="2457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0B1589-FE13-79BA-883C-F3FD316E14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637904" y="5533253"/>
            <a:ext cx="1459684" cy="49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5D90DE9-E91D-2D06-2A8B-59E62B96D0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637904" y="4922879"/>
            <a:ext cx="1459684" cy="49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A10C65C-7D22-50BD-F050-20619F2952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621126" y="4292932"/>
            <a:ext cx="1459684" cy="49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85C33B-9A44-E78C-20ED-2D6D45F0CDF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04348" y="3760259"/>
            <a:ext cx="1493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HYPOTHESES TO TEST</a:t>
            </a:r>
            <a:endParaRPr lang="en-GB" sz="1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B362F9A-766D-D7E7-84A5-0D2DCDDC97E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35385" y="4037212"/>
            <a:ext cx="1838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</a:rPr>
              <a:t>How will you measure it’s being adopted and creating an impact?</a:t>
            </a:r>
            <a:endParaRPr lang="en-GB" sz="800" dirty="0">
              <a:solidFill>
                <a:schemeClr val="tx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B55A399-3008-D548-A5F0-D6AAEF77FD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87595" y="1541759"/>
            <a:ext cx="1255552" cy="116952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7C024F8-67A3-2A25-6FC5-50233F266A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4453" y="1543846"/>
            <a:ext cx="1255552" cy="116952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0945CF2-FF05-5CDE-25E3-74D5DC751A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735703" y="1539041"/>
            <a:ext cx="1255552" cy="116952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600F8DC-4674-CB9C-1669-C749715D00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66345" y="1541759"/>
            <a:ext cx="1255552" cy="116952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1" name="Picture 80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E644BF8C-1D40-A1A1-062C-B7C4D0BBDF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251" y="6263213"/>
            <a:ext cx="3022817" cy="559781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C12DBFB-B10B-B305-EE52-8FDE59DE6D32}"/>
              </a:ext>
            </a:extLst>
          </p:cNvPr>
          <p:cNvSpPr txBox="1"/>
          <p:nvPr/>
        </p:nvSpPr>
        <p:spPr>
          <a:xfrm>
            <a:off x="5939393" y="6294720"/>
            <a:ext cx="273061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b="0" i="0" dirty="0">
                <a:solidFill>
                  <a:srgbClr val="333333"/>
                </a:solidFill>
                <a:effectLst/>
              </a:rPr>
              <a:t>ARC Idea Canvas © 2023 by Dave Jarman is licensed under CC BY-NC 4.0. To view a copy of this license, visit http://creativecommons.org/licenses/by-nc/4.0/</a:t>
            </a:r>
            <a:endParaRPr lang="en-GB" sz="700" dirty="0"/>
          </a:p>
        </p:txBody>
      </p:sp>
    </p:spTree>
    <p:extLst>
      <p:ext uri="{BB962C8B-B14F-4D97-AF65-F5344CB8AC3E}">
        <p14:creationId xmlns:p14="http://schemas.microsoft.com/office/powerpoint/2010/main" val="130895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Palatino Linotype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Jarman</dc:creator>
  <cp:lastModifiedBy>Dave Jarman</cp:lastModifiedBy>
  <cp:revision>2</cp:revision>
  <dcterms:created xsi:type="dcterms:W3CDTF">2023-07-04T08:10:22Z</dcterms:created>
  <dcterms:modified xsi:type="dcterms:W3CDTF">2024-03-27T15:58:50Z</dcterms:modified>
</cp:coreProperties>
</file>